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96" r:id="rId5"/>
    <p:sldId id="339" r:id="rId6"/>
    <p:sldId id="295" r:id="rId7"/>
    <p:sldId id="323" r:id="rId8"/>
    <p:sldId id="321" r:id="rId9"/>
    <p:sldId id="262" r:id="rId10"/>
    <p:sldId id="327" r:id="rId11"/>
    <p:sldId id="328" r:id="rId12"/>
    <p:sldId id="329" r:id="rId13"/>
    <p:sldId id="324" r:id="rId14"/>
    <p:sldId id="313" r:id="rId15"/>
    <p:sldId id="256" r:id="rId16"/>
    <p:sldId id="299" r:id="rId17"/>
    <p:sldId id="311" r:id="rId18"/>
    <p:sldId id="314" r:id="rId19"/>
    <p:sldId id="319" r:id="rId20"/>
    <p:sldId id="279" r:id="rId21"/>
    <p:sldId id="320" r:id="rId22"/>
    <p:sldId id="316" r:id="rId23"/>
    <p:sldId id="317" r:id="rId24"/>
    <p:sldId id="331" r:id="rId25"/>
    <p:sldId id="315" r:id="rId26"/>
    <p:sldId id="318" r:id="rId27"/>
    <p:sldId id="333" r:id="rId28"/>
    <p:sldId id="335" r:id="rId29"/>
    <p:sldId id="332" r:id="rId30"/>
    <p:sldId id="336" r:id="rId31"/>
    <p:sldId id="330" r:id="rId32"/>
    <p:sldId id="337" r:id="rId33"/>
    <p:sldId id="338" r:id="rId34"/>
    <p:sldId id="271" r:id="rId35"/>
    <p:sldId id="32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urgeon Valérie" initials="TV" lastIdx="2" clrIdx="0">
    <p:extLst>
      <p:ext uri="{19B8F6BF-5375-455C-9EA6-DF929625EA0E}">
        <p15:presenceInfo xmlns:p15="http://schemas.microsoft.com/office/powerpoint/2012/main" userId="Turgeon Valéri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FBAAEB-576A-4C0F-84B6-810B56A48E71}" v="2" dt="2021-10-07T13:24:01.6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2" autoAdjust="0"/>
    <p:restoredTop sz="94629" autoAdjust="0"/>
  </p:normalViewPr>
  <p:slideViewPr>
    <p:cSldViewPr>
      <p:cViewPr varScale="1">
        <p:scale>
          <a:sx n="86" d="100"/>
          <a:sy n="86" d="100"/>
        </p:scale>
        <p:origin x="1819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8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érie" userId="1b450f87-bfaa-4071-9d8b-ae7ea46261a8" providerId="ADAL" clId="{EDA3B1C8-358C-4A75-B9B5-23A0196CE4B9}"/>
    <pc:docChg chg="addSld delSld modSld">
      <pc:chgData name="Valérie" userId="1b450f87-bfaa-4071-9d8b-ae7ea46261a8" providerId="ADAL" clId="{EDA3B1C8-358C-4A75-B9B5-23A0196CE4B9}" dt="2020-10-19T01:58:06.030" v="121" actId="1076"/>
      <pc:docMkLst>
        <pc:docMk/>
      </pc:docMkLst>
      <pc:sldChg chg="modSp modNotesTx">
        <pc:chgData name="Valérie" userId="1b450f87-bfaa-4071-9d8b-ae7ea46261a8" providerId="ADAL" clId="{EDA3B1C8-358C-4A75-B9B5-23A0196CE4B9}" dt="2020-10-19T01:55:36.568" v="92" actId="1076"/>
        <pc:sldMkLst>
          <pc:docMk/>
          <pc:sldMk cId="1827588794" sldId="285"/>
        </pc:sldMkLst>
        <pc:picChg chg="mod">
          <ac:chgData name="Valérie" userId="1b450f87-bfaa-4071-9d8b-ae7ea46261a8" providerId="ADAL" clId="{EDA3B1C8-358C-4A75-B9B5-23A0196CE4B9}" dt="2020-10-19T01:55:18.766" v="90" actId="1076"/>
          <ac:picMkLst>
            <pc:docMk/>
            <pc:sldMk cId="1827588794" sldId="285"/>
            <ac:picMk id="11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5:36.568" v="92" actId="1076"/>
          <ac:picMkLst>
            <pc:docMk/>
            <pc:sldMk cId="1827588794" sldId="285"/>
            <ac:picMk id="14" creationId="{9559C176-099A-4794-BC29-6545B879B03D}"/>
          </ac:picMkLst>
        </pc:picChg>
        <pc:picChg chg="mod">
          <ac:chgData name="Valérie" userId="1b450f87-bfaa-4071-9d8b-ae7ea46261a8" providerId="ADAL" clId="{EDA3B1C8-358C-4A75-B9B5-23A0196CE4B9}" dt="2020-10-19T01:54:50.582" v="85" actId="1076"/>
          <ac:picMkLst>
            <pc:docMk/>
            <pc:sldMk cId="1827588794" sldId="285"/>
            <ac:picMk id="15" creationId="{AAA322E7-C340-4C01-815A-2C76D6D2851E}"/>
          </ac:picMkLst>
        </pc:picChg>
        <pc:picChg chg="mod">
          <ac:chgData name="Valérie" userId="1b450f87-bfaa-4071-9d8b-ae7ea46261a8" providerId="ADAL" clId="{EDA3B1C8-358C-4A75-B9B5-23A0196CE4B9}" dt="2020-10-19T01:54:59.626" v="87" actId="1076"/>
          <ac:picMkLst>
            <pc:docMk/>
            <pc:sldMk cId="1827588794" sldId="285"/>
            <ac:picMk id="18" creationId="{76329A5E-DDDB-4A9A-A762-239A0637A504}"/>
          </ac:picMkLst>
        </pc:picChg>
        <pc:picChg chg="mod">
          <ac:chgData name="Valérie" userId="1b450f87-bfaa-4071-9d8b-ae7ea46261a8" providerId="ADAL" clId="{EDA3B1C8-358C-4A75-B9B5-23A0196CE4B9}" dt="2020-10-19T01:54:44.803" v="84" actId="14100"/>
          <ac:picMkLst>
            <pc:docMk/>
            <pc:sldMk cId="1827588794" sldId="285"/>
            <ac:picMk id="19" creationId="{11307334-7DF7-43A8-8CDE-69C4409E6387}"/>
          </ac:picMkLst>
        </pc:picChg>
      </pc:sldChg>
      <pc:sldChg chg="modSp add modNotesTx">
        <pc:chgData name="Valérie" userId="1b450f87-bfaa-4071-9d8b-ae7ea46261a8" providerId="ADAL" clId="{EDA3B1C8-358C-4A75-B9B5-23A0196CE4B9}" dt="2020-10-19T01:57:00.101" v="106" actId="1076"/>
        <pc:sldMkLst>
          <pc:docMk/>
          <pc:sldMk cId="1563088811" sldId="286"/>
        </pc:sldMkLst>
        <pc:picChg chg="mod">
          <ac:chgData name="Valérie" userId="1b450f87-bfaa-4071-9d8b-ae7ea46261a8" providerId="ADAL" clId="{EDA3B1C8-358C-4A75-B9B5-23A0196CE4B9}" dt="2020-10-19T01:56:45.693" v="103" actId="1076"/>
          <ac:picMkLst>
            <pc:docMk/>
            <pc:sldMk cId="1563088811" sldId="286"/>
            <ac:picMk id="7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6:52.530" v="104" actId="1076"/>
          <ac:picMkLst>
            <pc:docMk/>
            <pc:sldMk cId="1563088811" sldId="286"/>
            <ac:picMk id="8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7:00.101" v="106" actId="1076"/>
          <ac:picMkLst>
            <pc:docMk/>
            <pc:sldMk cId="1563088811" sldId="286"/>
            <ac:picMk id="10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6:40.005" v="102" actId="1076"/>
          <ac:picMkLst>
            <pc:docMk/>
            <pc:sldMk cId="1563088811" sldId="286"/>
            <ac:picMk id="15" creationId="{AAA322E7-C340-4C01-815A-2C76D6D2851E}"/>
          </ac:picMkLst>
        </pc:picChg>
        <pc:picChg chg="mod">
          <ac:chgData name="Valérie" userId="1b450f87-bfaa-4071-9d8b-ae7ea46261a8" providerId="ADAL" clId="{EDA3B1C8-358C-4A75-B9B5-23A0196CE4B9}" dt="2020-10-19T01:56:35.375" v="101" actId="1076"/>
          <ac:picMkLst>
            <pc:docMk/>
            <pc:sldMk cId="1563088811" sldId="286"/>
            <ac:picMk id="19" creationId="{11307334-7DF7-43A8-8CDE-69C4409E6387}"/>
          </ac:picMkLst>
        </pc:picChg>
      </pc:sldChg>
      <pc:sldChg chg="modSp add del modNotesTx">
        <pc:chgData name="Valérie" userId="1b450f87-bfaa-4071-9d8b-ae7ea46261a8" providerId="ADAL" clId="{EDA3B1C8-358C-4A75-B9B5-23A0196CE4B9}" dt="2020-10-19T01:56:04.293" v="94" actId="2696"/>
        <pc:sldMkLst>
          <pc:docMk/>
          <pc:sldMk cId="3375734019" sldId="286"/>
        </pc:sldMkLst>
        <pc:picChg chg="mod">
          <ac:chgData name="Valérie" userId="1b450f87-bfaa-4071-9d8b-ae7ea46261a8" providerId="ADAL" clId="{EDA3B1C8-358C-4A75-B9B5-23A0196CE4B9}" dt="2020-10-18T19:10:49.926" v="15" actId="1076"/>
          <ac:picMkLst>
            <pc:docMk/>
            <pc:sldMk cId="3375734019" sldId="286"/>
            <ac:picMk id="11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8T19:11:30.053" v="43" actId="1038"/>
          <ac:picMkLst>
            <pc:docMk/>
            <pc:sldMk cId="3375734019" sldId="286"/>
            <ac:picMk id="15" creationId="{AAA322E7-C340-4C01-815A-2C76D6D2851E}"/>
          </ac:picMkLst>
        </pc:picChg>
        <pc:picChg chg="mod">
          <ac:chgData name="Valérie" userId="1b450f87-bfaa-4071-9d8b-ae7ea46261a8" providerId="ADAL" clId="{EDA3B1C8-358C-4A75-B9B5-23A0196CE4B9}" dt="2020-10-18T19:11:25.892" v="35" actId="1038"/>
          <ac:picMkLst>
            <pc:docMk/>
            <pc:sldMk cId="3375734019" sldId="286"/>
            <ac:picMk id="19" creationId="{11307334-7DF7-43A8-8CDE-69C4409E6387}"/>
          </ac:picMkLst>
        </pc:picChg>
      </pc:sldChg>
      <pc:sldChg chg="addSp modSp add modNotesTx">
        <pc:chgData name="Valérie" userId="1b450f87-bfaa-4071-9d8b-ae7ea46261a8" providerId="ADAL" clId="{EDA3B1C8-358C-4A75-B9B5-23A0196CE4B9}" dt="2020-10-19T01:57:34.913" v="114" actId="20577"/>
        <pc:sldMkLst>
          <pc:docMk/>
          <pc:sldMk cId="1522931216" sldId="287"/>
        </pc:sldMkLst>
        <pc:picChg chg="mod">
          <ac:chgData name="Valérie" userId="1b450f87-bfaa-4071-9d8b-ae7ea46261a8" providerId="ADAL" clId="{EDA3B1C8-358C-4A75-B9B5-23A0196CE4B9}" dt="2020-10-19T01:57:20.877" v="110" actId="1076"/>
          <ac:picMkLst>
            <pc:docMk/>
            <pc:sldMk cId="1522931216" sldId="287"/>
            <ac:picMk id="8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7:13.236" v="108" actId="1076"/>
          <ac:picMkLst>
            <pc:docMk/>
            <pc:sldMk cId="1522931216" sldId="287"/>
            <ac:picMk id="12" creationId="{00000000-0000-0000-0000-000000000000}"/>
          </ac:picMkLst>
        </pc:picChg>
        <pc:picChg chg="mod">
          <ac:chgData name="Valérie" userId="1b450f87-bfaa-4071-9d8b-ae7ea46261a8" providerId="ADAL" clId="{EDA3B1C8-358C-4A75-B9B5-23A0196CE4B9}" dt="2020-10-19T01:57:17.878" v="109" actId="1076"/>
          <ac:picMkLst>
            <pc:docMk/>
            <pc:sldMk cId="1522931216" sldId="287"/>
            <ac:picMk id="18" creationId="{76329A5E-DDDB-4A9A-A762-239A0637A504}"/>
          </ac:picMkLst>
        </pc:picChg>
        <pc:picChg chg="add mod">
          <ac:chgData name="Valérie" userId="1b450f87-bfaa-4071-9d8b-ae7ea46261a8" providerId="ADAL" clId="{EDA3B1C8-358C-4A75-B9B5-23A0196CE4B9}" dt="2020-10-19T01:57:28.923" v="112" actId="1076"/>
          <ac:picMkLst>
            <pc:docMk/>
            <pc:sldMk cId="1522931216" sldId="287"/>
            <ac:picMk id="20" creationId="{8C524A27-85EF-4332-997E-8015C804D0C5}"/>
          </ac:picMkLst>
        </pc:picChg>
      </pc:sldChg>
      <pc:sldChg chg="modSp add del modNotesTx">
        <pc:chgData name="Valérie" userId="1b450f87-bfaa-4071-9d8b-ae7ea46261a8" providerId="ADAL" clId="{EDA3B1C8-358C-4A75-B9B5-23A0196CE4B9}" dt="2020-10-19T01:56:04.315" v="95" actId="2696"/>
        <pc:sldMkLst>
          <pc:docMk/>
          <pc:sldMk cId="2738099934" sldId="287"/>
        </pc:sldMkLst>
        <pc:picChg chg="mod">
          <ac:chgData name="Valérie" userId="1b450f87-bfaa-4071-9d8b-ae7ea46261a8" providerId="ADAL" clId="{EDA3B1C8-358C-4A75-B9B5-23A0196CE4B9}" dt="2020-10-18T19:12:30.629" v="80" actId="1038"/>
          <ac:picMkLst>
            <pc:docMk/>
            <pc:sldMk cId="2738099934" sldId="287"/>
            <ac:picMk id="14" creationId="{9559C176-099A-4794-BC29-6545B879B03D}"/>
          </ac:picMkLst>
        </pc:picChg>
      </pc:sldChg>
      <pc:sldChg chg="modSp add del modNotesTx">
        <pc:chgData name="Valérie" userId="1b450f87-bfaa-4071-9d8b-ae7ea46261a8" providerId="ADAL" clId="{EDA3B1C8-358C-4A75-B9B5-23A0196CE4B9}" dt="2020-10-19T01:56:04.279" v="93" actId="2696"/>
        <pc:sldMkLst>
          <pc:docMk/>
          <pc:sldMk cId="1209813623" sldId="288"/>
        </pc:sldMkLst>
        <pc:picChg chg="mod">
          <ac:chgData name="Valérie" userId="1b450f87-bfaa-4071-9d8b-ae7ea46261a8" providerId="ADAL" clId="{EDA3B1C8-358C-4A75-B9B5-23A0196CE4B9}" dt="2020-10-18T19:12:15.822" v="69" actId="1037"/>
          <ac:picMkLst>
            <pc:docMk/>
            <pc:sldMk cId="1209813623" sldId="288"/>
            <ac:picMk id="11" creationId="{00000000-0000-0000-0000-000000000000}"/>
          </ac:picMkLst>
        </pc:picChg>
      </pc:sldChg>
      <pc:sldChg chg="addSp modSp add modNotesTx">
        <pc:chgData name="Valérie" userId="1b450f87-bfaa-4071-9d8b-ae7ea46261a8" providerId="ADAL" clId="{EDA3B1C8-358C-4A75-B9B5-23A0196CE4B9}" dt="2020-10-19T01:58:06.030" v="121" actId="1076"/>
        <pc:sldMkLst>
          <pc:docMk/>
          <pc:sldMk cId="4277455578" sldId="288"/>
        </pc:sldMkLst>
        <pc:picChg chg="add mod">
          <ac:chgData name="Valérie" userId="1b450f87-bfaa-4071-9d8b-ae7ea46261a8" providerId="ADAL" clId="{EDA3B1C8-358C-4A75-B9B5-23A0196CE4B9}" dt="2020-10-19T01:58:06.030" v="121" actId="1076"/>
          <ac:picMkLst>
            <pc:docMk/>
            <pc:sldMk cId="4277455578" sldId="288"/>
            <ac:picMk id="21" creationId="{BF02972F-0248-46CA-A85D-60B49B7B17C6}"/>
          </ac:picMkLst>
        </pc:picChg>
      </pc:sldChg>
    </pc:docChg>
  </pc:docChgLst>
  <pc:docChgLst>
    <pc:chgData name="Turgeon Valérie" userId="1b450f87-bfaa-4071-9d8b-ae7ea46261a8" providerId="ADAL" clId="{B4B79859-2D7A-4594-A320-8E6D6AFAA778}"/>
    <pc:docChg chg="undo custSel addSld delSld modSld sldOrd">
      <pc:chgData name="Turgeon Valérie" userId="1b450f87-bfaa-4071-9d8b-ae7ea46261a8" providerId="ADAL" clId="{B4B79859-2D7A-4594-A320-8E6D6AFAA778}" dt="2021-06-08T23:46:26.514" v="825"/>
      <pc:docMkLst>
        <pc:docMk/>
      </pc:docMkLst>
      <pc:sldChg chg="addSp delSp modSp mod">
        <pc:chgData name="Turgeon Valérie" userId="1b450f87-bfaa-4071-9d8b-ae7ea46261a8" providerId="ADAL" clId="{B4B79859-2D7A-4594-A320-8E6D6AFAA778}" dt="2021-06-08T22:06:53.729" v="250" actId="20577"/>
        <pc:sldMkLst>
          <pc:docMk/>
          <pc:sldMk cId="108638824" sldId="256"/>
        </pc:sldMkLst>
        <pc:spChg chg="mod">
          <ac:chgData name="Turgeon Valérie" userId="1b450f87-bfaa-4071-9d8b-ae7ea46261a8" providerId="ADAL" clId="{B4B79859-2D7A-4594-A320-8E6D6AFAA778}" dt="2021-06-08T21:58:53.020" v="42" actId="20577"/>
          <ac:spMkLst>
            <pc:docMk/>
            <pc:sldMk cId="108638824" sldId="256"/>
            <ac:spMk id="23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2:06:53.729" v="250" actId="20577"/>
          <ac:spMkLst>
            <pc:docMk/>
            <pc:sldMk cId="108638824" sldId="256"/>
            <ac:spMk id="24" creationId="{00000000-0000-0000-0000-000000000000}"/>
          </ac:spMkLst>
        </pc:spChg>
        <pc:picChg chg="del">
          <ac:chgData name="Turgeon Valérie" userId="1b450f87-bfaa-4071-9d8b-ae7ea46261a8" providerId="ADAL" clId="{B4B79859-2D7A-4594-A320-8E6D6AFAA778}" dt="2021-06-08T22:00:40.548" v="114" actId="478"/>
          <ac:picMkLst>
            <pc:docMk/>
            <pc:sldMk cId="108638824" sldId="256"/>
            <ac:picMk id="5" creationId="{00000000-0000-0000-0000-000000000000}"/>
          </ac:picMkLst>
        </pc:picChg>
        <pc:picChg chg="add mod">
          <ac:chgData name="Turgeon Valérie" userId="1b450f87-bfaa-4071-9d8b-ae7ea46261a8" providerId="ADAL" clId="{B4B79859-2D7A-4594-A320-8E6D6AFAA778}" dt="2021-06-08T22:00:48.122" v="117" actId="1076"/>
          <ac:picMkLst>
            <pc:docMk/>
            <pc:sldMk cId="108638824" sldId="256"/>
            <ac:picMk id="6" creationId="{194EF11B-C28D-452F-8100-B411517C2583}"/>
          </ac:picMkLst>
        </pc:picChg>
      </pc:sldChg>
      <pc:sldChg chg="addSp delSp modSp add mod ord modTransition modAnim">
        <pc:chgData name="Turgeon Valérie" userId="1b450f87-bfaa-4071-9d8b-ae7ea46261a8" providerId="ADAL" clId="{B4B79859-2D7A-4594-A320-8E6D6AFAA778}" dt="2021-06-08T23:46:26.514" v="825"/>
        <pc:sldMkLst>
          <pc:docMk/>
          <pc:sldMk cId="588195894" sldId="262"/>
        </pc:sldMkLst>
        <pc:spChg chg="mod">
          <ac:chgData name="Turgeon Valérie" userId="1b450f87-bfaa-4071-9d8b-ae7ea46261a8" providerId="ADAL" clId="{B4B79859-2D7A-4594-A320-8E6D6AFAA778}" dt="2021-06-08T23:46:15.514" v="823" actId="20577"/>
          <ac:spMkLst>
            <pc:docMk/>
            <pc:sldMk cId="588195894" sldId="262"/>
            <ac:spMk id="4" creationId="{00000000-0000-0000-0000-000000000000}"/>
          </ac:spMkLst>
        </pc:spChg>
        <pc:spChg chg="add del">
          <ac:chgData name="Turgeon Valérie" userId="1b450f87-bfaa-4071-9d8b-ae7ea46261a8" providerId="ADAL" clId="{B4B79859-2D7A-4594-A320-8E6D6AFAA778}" dt="2021-06-08T23:30:10.461" v="330" actId="478"/>
          <ac:spMkLst>
            <pc:docMk/>
            <pc:sldMk cId="588195894" sldId="262"/>
            <ac:spMk id="20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42:17.976" v="620" actId="20577"/>
          <ac:spMkLst>
            <pc:docMk/>
            <pc:sldMk cId="588195894" sldId="262"/>
            <ac:spMk id="23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35:53.475" v="499" actId="1076"/>
          <ac:spMkLst>
            <pc:docMk/>
            <pc:sldMk cId="588195894" sldId="262"/>
            <ac:spMk id="24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42:15.464" v="619" actId="20577"/>
          <ac:spMkLst>
            <pc:docMk/>
            <pc:sldMk cId="588195894" sldId="262"/>
            <ac:spMk id="25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38:52.668" v="556" actId="1076"/>
          <ac:spMkLst>
            <pc:docMk/>
            <pc:sldMk cId="588195894" sldId="262"/>
            <ac:spMk id="26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45:39.173" v="777" actId="27636"/>
          <ac:spMkLst>
            <pc:docMk/>
            <pc:sldMk cId="588195894" sldId="262"/>
            <ac:spMk id="27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32:27.403" v="369" actId="20577"/>
          <ac:spMkLst>
            <pc:docMk/>
            <pc:sldMk cId="588195894" sldId="262"/>
            <ac:spMk id="28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3:30:56.099" v="331" actId="207"/>
          <ac:spMkLst>
            <pc:docMk/>
            <pc:sldMk cId="588195894" sldId="262"/>
            <ac:spMk id="29" creationId="{00000000-0000-0000-0000-000000000000}"/>
          </ac:spMkLst>
        </pc:spChg>
        <pc:picChg chg="mod">
          <ac:chgData name="Turgeon Valérie" userId="1b450f87-bfaa-4071-9d8b-ae7ea46261a8" providerId="ADAL" clId="{B4B79859-2D7A-4594-A320-8E6D6AFAA778}" dt="2021-06-08T23:35:30.839" v="496" actId="1076"/>
          <ac:picMkLst>
            <pc:docMk/>
            <pc:sldMk cId="588195894" sldId="262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B4B79859-2D7A-4594-A320-8E6D6AFAA778}" dt="2021-06-08T23:29:58.478" v="329"/>
          <ac:picMkLst>
            <pc:docMk/>
            <pc:sldMk cId="588195894" sldId="262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B4B79859-2D7A-4594-A320-8E6D6AFAA778}" dt="2021-06-08T23:45:44.990" v="778" actId="1076"/>
          <ac:picMkLst>
            <pc:docMk/>
            <pc:sldMk cId="588195894" sldId="262"/>
            <ac:picMk id="12" creationId="{00000000-0000-0000-0000-000000000000}"/>
          </ac:picMkLst>
        </pc:picChg>
      </pc:sldChg>
      <pc:sldChg chg="modSp mod modTransition">
        <pc:chgData name="Turgeon Valérie" userId="1b450f87-bfaa-4071-9d8b-ae7ea46261a8" providerId="ADAL" clId="{B4B79859-2D7A-4594-A320-8E6D6AFAA778}" dt="2021-06-08T23:29:58.478" v="329"/>
        <pc:sldMkLst>
          <pc:docMk/>
          <pc:sldMk cId="1216745327" sldId="271"/>
        </pc:sldMkLst>
        <pc:spChg chg="mod">
          <ac:chgData name="Turgeon Valérie" userId="1b450f87-bfaa-4071-9d8b-ae7ea46261a8" providerId="ADAL" clId="{B4B79859-2D7A-4594-A320-8E6D6AFAA778}" dt="2021-06-08T23:29:58.478" v="329"/>
          <ac:spMkLst>
            <pc:docMk/>
            <pc:sldMk cId="1216745327" sldId="271"/>
            <ac:spMk id="27" creationId="{00000000-0000-0000-0000-000000000000}"/>
          </ac:spMkLst>
        </pc:spChg>
      </pc:sldChg>
      <pc:sldChg chg="modSp mod modTransition">
        <pc:chgData name="Turgeon Valérie" userId="1b450f87-bfaa-4071-9d8b-ae7ea46261a8" providerId="ADAL" clId="{B4B79859-2D7A-4594-A320-8E6D6AFAA778}" dt="2021-06-08T23:29:58.478" v="329"/>
        <pc:sldMkLst>
          <pc:docMk/>
          <pc:sldMk cId="1936555288" sldId="274"/>
        </pc:sldMkLst>
        <pc:spChg chg="mod">
          <ac:chgData name="Turgeon Valérie" userId="1b450f87-bfaa-4071-9d8b-ae7ea46261a8" providerId="ADAL" clId="{B4B79859-2D7A-4594-A320-8E6D6AFAA778}" dt="2021-06-08T23:29:58.478" v="329"/>
          <ac:spMkLst>
            <pc:docMk/>
            <pc:sldMk cId="1936555288" sldId="274"/>
            <ac:spMk id="25" creationId="{00000000-0000-0000-0000-000000000000}"/>
          </ac:spMkLst>
        </pc:spChg>
      </pc:sldChg>
      <pc:sldChg chg="del">
        <pc:chgData name="Turgeon Valérie" userId="1b450f87-bfaa-4071-9d8b-ae7ea46261a8" providerId="ADAL" clId="{B4B79859-2D7A-4594-A320-8E6D6AFAA778}" dt="2021-06-08T21:57:32.182" v="1" actId="47"/>
        <pc:sldMkLst>
          <pc:docMk/>
          <pc:sldMk cId="1356428131" sldId="275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450435693" sldId="276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3691445509" sldId="277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513901576" sldId="278"/>
        </pc:sldMkLst>
      </pc:sldChg>
      <pc:sldChg chg="modSp mod ord modTransition">
        <pc:chgData name="Turgeon Valérie" userId="1b450f87-bfaa-4071-9d8b-ae7ea46261a8" providerId="ADAL" clId="{B4B79859-2D7A-4594-A320-8E6D6AFAA778}" dt="2021-06-08T22:15:30.616" v="309" actId="20577"/>
        <pc:sldMkLst>
          <pc:docMk/>
          <pc:sldMk cId="3683653239" sldId="279"/>
        </pc:sldMkLst>
        <pc:spChg chg="mod">
          <ac:chgData name="Turgeon Valérie" userId="1b450f87-bfaa-4071-9d8b-ae7ea46261a8" providerId="ADAL" clId="{B4B79859-2D7A-4594-A320-8E6D6AFAA778}" dt="2021-06-08T22:14:10.899" v="267" actId="20577"/>
          <ac:spMkLst>
            <pc:docMk/>
            <pc:sldMk cId="3683653239" sldId="279"/>
            <ac:spMk id="5" creationId="{00000000-0000-0000-0000-000000000000}"/>
          </ac:spMkLst>
        </pc:spChg>
        <pc:spChg chg="mod">
          <ac:chgData name="Turgeon Valérie" userId="1b450f87-bfaa-4071-9d8b-ae7ea46261a8" providerId="ADAL" clId="{B4B79859-2D7A-4594-A320-8E6D6AFAA778}" dt="2021-06-08T22:15:30.616" v="309" actId="20577"/>
          <ac:spMkLst>
            <pc:docMk/>
            <pc:sldMk cId="3683653239" sldId="279"/>
            <ac:spMk id="6" creationId="{00000000-0000-0000-0000-000000000000}"/>
          </ac:spMkLst>
        </pc:spChg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402938840" sldId="280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923610351" sldId="281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549622647" sldId="282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3121234781" sldId="283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988733174" sldId="284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827588794" sldId="285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563088811" sldId="286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522931216" sldId="287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4277455578" sldId="288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2554446920" sldId="289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2541251097" sldId="290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926933722" sldId="291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758237801" sldId="292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2321704935" sldId="293"/>
        </pc:sldMkLst>
      </pc:sldChg>
      <pc:sldChg chg="modTransition">
        <pc:chgData name="Turgeon Valérie" userId="1b450f87-bfaa-4071-9d8b-ae7ea46261a8" providerId="ADAL" clId="{B4B79859-2D7A-4594-A320-8E6D6AFAA778}" dt="2021-06-08T22:06:18.225" v="236"/>
        <pc:sldMkLst>
          <pc:docMk/>
          <pc:sldMk cId="1633779432" sldId="294"/>
        </pc:sldMkLst>
      </pc:sldChg>
      <pc:sldChg chg="modSp add ord">
        <pc:chgData name="Turgeon Valérie" userId="1b450f87-bfaa-4071-9d8b-ae7ea46261a8" providerId="ADAL" clId="{B4B79859-2D7A-4594-A320-8E6D6AFAA778}" dt="2021-06-08T21:58:00.613" v="29" actId="20577"/>
        <pc:sldMkLst>
          <pc:docMk/>
          <pc:sldMk cId="1590453878" sldId="295"/>
        </pc:sldMkLst>
        <pc:spChg chg="mod">
          <ac:chgData name="Turgeon Valérie" userId="1b450f87-bfaa-4071-9d8b-ae7ea46261a8" providerId="ADAL" clId="{B4B79859-2D7A-4594-A320-8E6D6AFAA778}" dt="2021-06-08T21:58:00.613" v="29" actId="20577"/>
          <ac:spMkLst>
            <pc:docMk/>
            <pc:sldMk cId="1590453878" sldId="295"/>
            <ac:spMk id="39" creationId="{00000000-0000-0000-0000-000000000000}"/>
          </ac:spMkLst>
        </pc:spChg>
      </pc:sldChg>
      <pc:sldChg chg="new">
        <pc:chgData name="Turgeon Valérie" userId="1b450f87-bfaa-4071-9d8b-ae7ea46261a8" providerId="ADAL" clId="{B4B79859-2D7A-4594-A320-8E6D6AFAA778}" dt="2021-06-08T21:57:40.017" v="2" actId="680"/>
        <pc:sldMkLst>
          <pc:docMk/>
          <pc:sldMk cId="1828043124" sldId="296"/>
        </pc:sldMkLst>
      </pc:sldChg>
      <pc:sldChg chg="add">
        <pc:chgData name="Turgeon Valérie" userId="1b450f87-bfaa-4071-9d8b-ae7ea46261a8" providerId="ADAL" clId="{B4B79859-2D7A-4594-A320-8E6D6AFAA778}" dt="2021-06-08T22:13:15.881" v="251"/>
        <pc:sldMkLst>
          <pc:docMk/>
          <pc:sldMk cId="2271153403" sldId="297"/>
        </pc:sldMkLst>
      </pc:sldChg>
    </pc:docChg>
  </pc:docChgLst>
  <pc:docChgLst>
    <pc:chgData name="Turgeon Valérie" userId="1b450f87-bfaa-4071-9d8b-ae7ea46261a8" providerId="ADAL" clId="{EE452474-E8E8-4C25-9E7C-2C251D6B5B76}"/>
    <pc:docChg chg="undo custSel addSld delSld modSld sldOrd">
      <pc:chgData name="Turgeon Valérie" userId="1b450f87-bfaa-4071-9d8b-ae7ea46261a8" providerId="ADAL" clId="{EE452474-E8E8-4C25-9E7C-2C251D6B5B76}" dt="2021-10-06T18:40:44.686" v="2278" actId="1035"/>
      <pc:docMkLst>
        <pc:docMk/>
      </pc:docMkLst>
      <pc:sldChg chg="modSp mod">
        <pc:chgData name="Turgeon Valérie" userId="1b450f87-bfaa-4071-9d8b-ae7ea46261a8" providerId="ADAL" clId="{EE452474-E8E8-4C25-9E7C-2C251D6B5B76}" dt="2021-10-03T17:28:58.226" v="1221" actId="20577"/>
        <pc:sldMkLst>
          <pc:docMk/>
          <pc:sldMk cId="108638824" sldId="256"/>
        </pc:sldMkLst>
        <pc:spChg chg="mod">
          <ac:chgData name="Turgeon Valérie" userId="1b450f87-bfaa-4071-9d8b-ae7ea46261a8" providerId="ADAL" clId="{EE452474-E8E8-4C25-9E7C-2C251D6B5B76}" dt="2021-10-03T17:28:58.226" v="1221" actId="20577"/>
          <ac:spMkLst>
            <pc:docMk/>
            <pc:sldMk cId="108638824" sldId="256"/>
            <ac:spMk id="24" creationId="{00000000-0000-0000-0000-000000000000}"/>
          </ac:spMkLst>
        </pc:spChg>
      </pc:sldChg>
      <pc:sldChg chg="modSp mod">
        <pc:chgData name="Turgeon Valérie" userId="1b450f87-bfaa-4071-9d8b-ae7ea46261a8" providerId="ADAL" clId="{EE452474-E8E8-4C25-9E7C-2C251D6B5B76}" dt="2021-10-06T18:40:44.686" v="2278" actId="1035"/>
        <pc:sldMkLst>
          <pc:docMk/>
          <pc:sldMk cId="588195894" sldId="262"/>
        </pc:sldMkLst>
        <pc:spChg chg="mod">
          <ac:chgData name="Turgeon Valérie" userId="1b450f87-bfaa-4071-9d8b-ae7ea46261a8" providerId="ADAL" clId="{EE452474-E8E8-4C25-9E7C-2C251D6B5B76}" dt="2021-10-06T18:40:44.686" v="2278" actId="1035"/>
          <ac:spMkLst>
            <pc:docMk/>
            <pc:sldMk cId="588195894" sldId="262"/>
            <ac:spMk id="22" creationId="{00000000-0000-0000-0000-000000000000}"/>
          </ac:spMkLst>
        </pc:spChg>
      </pc:sldChg>
      <pc:sldChg chg="addSp modSp mod modShow">
        <pc:chgData name="Turgeon Valérie" userId="1b450f87-bfaa-4071-9d8b-ae7ea46261a8" providerId="ADAL" clId="{EE452474-E8E8-4C25-9E7C-2C251D6B5B76}" dt="2021-10-03T17:43:51.544" v="1584" actId="20577"/>
        <pc:sldMkLst>
          <pc:docMk/>
          <pc:sldMk cId="1216745327" sldId="271"/>
        </pc:sldMkLst>
        <pc:spChg chg="mod">
          <ac:chgData name="Turgeon Valérie" userId="1b450f87-bfaa-4071-9d8b-ae7ea46261a8" providerId="ADAL" clId="{EE452474-E8E8-4C25-9E7C-2C251D6B5B76}" dt="2021-10-03T17:38:41.516" v="1534" actId="14100"/>
          <ac:spMkLst>
            <pc:docMk/>
            <pc:sldMk cId="1216745327" sldId="271"/>
            <ac:spMk id="5" creationId="{00000000-0000-0000-0000-000000000000}"/>
          </ac:spMkLst>
        </pc:spChg>
        <pc:spChg chg="add mod">
          <ac:chgData name="Turgeon Valérie" userId="1b450f87-bfaa-4071-9d8b-ae7ea46261a8" providerId="ADAL" clId="{EE452474-E8E8-4C25-9E7C-2C251D6B5B76}" dt="2021-10-03T17:43:32.445" v="1572" actId="113"/>
          <ac:spMkLst>
            <pc:docMk/>
            <pc:sldMk cId="1216745327" sldId="271"/>
            <ac:spMk id="7" creationId="{09CB67DB-FFD9-4896-AB32-985B92C6A192}"/>
          </ac:spMkLst>
        </pc:spChg>
        <pc:spChg chg="add mod">
          <ac:chgData name="Turgeon Valérie" userId="1b450f87-bfaa-4071-9d8b-ae7ea46261a8" providerId="ADAL" clId="{EE452474-E8E8-4C25-9E7C-2C251D6B5B76}" dt="2021-10-03T17:42:46.495" v="1566"/>
          <ac:spMkLst>
            <pc:docMk/>
            <pc:sldMk cId="1216745327" sldId="271"/>
            <ac:spMk id="8" creationId="{9BFCD86A-E6B5-4074-924F-C068D44D4D6E}"/>
          </ac:spMkLst>
        </pc:spChg>
        <pc:spChg chg="mod">
          <ac:chgData name="Turgeon Valérie" userId="1b450f87-bfaa-4071-9d8b-ae7ea46261a8" providerId="ADAL" clId="{EE452474-E8E8-4C25-9E7C-2C251D6B5B76}" dt="2021-10-03T17:33:06.121" v="1332" actId="20577"/>
          <ac:spMkLst>
            <pc:docMk/>
            <pc:sldMk cId="1216745327" sldId="271"/>
            <ac:spMk id="27" creationId="{00000000-0000-0000-0000-000000000000}"/>
          </ac:spMkLst>
        </pc:spChg>
        <pc:spChg chg="mod">
          <ac:chgData name="Turgeon Valérie" userId="1b450f87-bfaa-4071-9d8b-ae7ea46261a8" providerId="ADAL" clId="{EE452474-E8E8-4C25-9E7C-2C251D6B5B76}" dt="2021-10-03T17:43:51.544" v="1584" actId="20577"/>
          <ac:spMkLst>
            <pc:docMk/>
            <pc:sldMk cId="1216745327" sldId="271"/>
            <ac:spMk id="30" creationId="{00000000-0000-0000-0000-000000000000}"/>
          </ac:spMkLst>
        </pc:spChg>
      </pc:sldChg>
      <pc:sldChg chg="modSp mod">
        <pc:chgData name="Turgeon Valérie" userId="1b450f87-bfaa-4071-9d8b-ae7ea46261a8" providerId="ADAL" clId="{EE452474-E8E8-4C25-9E7C-2C251D6B5B76}" dt="2021-10-03T15:51:50.009" v="518" actId="20577"/>
        <pc:sldMkLst>
          <pc:docMk/>
          <pc:sldMk cId="3683653239" sldId="279"/>
        </pc:sldMkLst>
        <pc:spChg chg="mod">
          <ac:chgData name="Turgeon Valérie" userId="1b450f87-bfaa-4071-9d8b-ae7ea46261a8" providerId="ADAL" clId="{EE452474-E8E8-4C25-9E7C-2C251D6B5B76}" dt="2021-10-03T15:47:03.506" v="187" actId="20577"/>
          <ac:spMkLst>
            <pc:docMk/>
            <pc:sldMk cId="3683653239" sldId="279"/>
            <ac:spMk id="5" creationId="{00000000-0000-0000-0000-000000000000}"/>
          </ac:spMkLst>
        </pc:spChg>
        <pc:spChg chg="mod">
          <ac:chgData name="Turgeon Valérie" userId="1b450f87-bfaa-4071-9d8b-ae7ea46261a8" providerId="ADAL" clId="{EE452474-E8E8-4C25-9E7C-2C251D6B5B76}" dt="2021-10-03T15:51:50.009" v="518" actId="20577"/>
          <ac:spMkLst>
            <pc:docMk/>
            <pc:sldMk cId="3683653239" sldId="279"/>
            <ac:spMk id="6" creationId="{00000000-0000-0000-0000-000000000000}"/>
          </ac:spMkLst>
        </pc:spChg>
      </pc:sldChg>
      <pc:sldChg chg="modSp mod">
        <pc:chgData name="Turgeon Valérie" userId="1b450f87-bfaa-4071-9d8b-ae7ea46261a8" providerId="ADAL" clId="{EE452474-E8E8-4C25-9E7C-2C251D6B5B76}" dt="2021-10-03T15:34:06.823" v="21" actId="20577"/>
        <pc:sldMkLst>
          <pc:docMk/>
          <pc:sldMk cId="2090673581" sldId="314"/>
        </pc:sldMkLst>
        <pc:spChg chg="mod">
          <ac:chgData name="Turgeon Valérie" userId="1b450f87-bfaa-4071-9d8b-ae7ea46261a8" providerId="ADAL" clId="{EE452474-E8E8-4C25-9E7C-2C251D6B5B76}" dt="2021-10-03T15:34:06.823" v="21" actId="20577"/>
          <ac:spMkLst>
            <pc:docMk/>
            <pc:sldMk cId="2090673581" sldId="314"/>
            <ac:spMk id="3" creationId="{76A17B81-1075-47E1-BCD8-37F35F8C153B}"/>
          </ac:spMkLst>
        </pc:spChg>
      </pc:sldChg>
      <pc:sldChg chg="modSp mod">
        <pc:chgData name="Turgeon Valérie" userId="1b450f87-bfaa-4071-9d8b-ae7ea46261a8" providerId="ADAL" clId="{EE452474-E8E8-4C25-9E7C-2C251D6B5B76}" dt="2021-10-05T03:18:34.974" v="1827" actId="113"/>
        <pc:sldMkLst>
          <pc:docMk/>
          <pc:sldMk cId="3052928327" sldId="315"/>
        </pc:sldMkLst>
        <pc:spChg chg="mod">
          <ac:chgData name="Turgeon Valérie" userId="1b450f87-bfaa-4071-9d8b-ae7ea46261a8" providerId="ADAL" clId="{EE452474-E8E8-4C25-9E7C-2C251D6B5B76}" dt="2021-10-05T03:18:27.489" v="1826" actId="1036"/>
          <ac:spMkLst>
            <pc:docMk/>
            <pc:sldMk cId="3052928327" sldId="315"/>
            <ac:spMk id="6" creationId="{00000000-0000-0000-0000-000000000000}"/>
          </ac:spMkLst>
        </pc:spChg>
        <pc:spChg chg="mod">
          <ac:chgData name="Turgeon Valérie" userId="1b450f87-bfaa-4071-9d8b-ae7ea46261a8" providerId="ADAL" clId="{EE452474-E8E8-4C25-9E7C-2C251D6B5B76}" dt="2021-10-05T03:18:34.974" v="1827" actId="113"/>
          <ac:spMkLst>
            <pc:docMk/>
            <pc:sldMk cId="3052928327" sldId="315"/>
            <ac:spMk id="8" creationId="{F56A1CD1-3959-478E-B447-8EFD8655298F}"/>
          </ac:spMkLst>
        </pc:spChg>
      </pc:sldChg>
      <pc:sldChg chg="modSp mod">
        <pc:chgData name="Turgeon Valérie" userId="1b450f87-bfaa-4071-9d8b-ae7ea46261a8" providerId="ADAL" clId="{EE452474-E8E8-4C25-9E7C-2C251D6B5B76}" dt="2021-10-03T15:48:00.233" v="249" actId="20577"/>
        <pc:sldMkLst>
          <pc:docMk/>
          <pc:sldMk cId="520802777" sldId="316"/>
        </pc:sldMkLst>
        <pc:spChg chg="mod">
          <ac:chgData name="Turgeon Valérie" userId="1b450f87-bfaa-4071-9d8b-ae7ea46261a8" providerId="ADAL" clId="{EE452474-E8E8-4C25-9E7C-2C251D6B5B76}" dt="2021-10-03T15:48:00.233" v="249" actId="20577"/>
          <ac:spMkLst>
            <pc:docMk/>
            <pc:sldMk cId="520802777" sldId="316"/>
            <ac:spMk id="3" creationId="{64DEE8A5-6A97-4BC4-86D1-53B56D96F711}"/>
          </ac:spMkLst>
        </pc:spChg>
      </pc:sldChg>
      <pc:sldChg chg="addSp delSp modSp mod ord modClrScheme chgLayout">
        <pc:chgData name="Turgeon Valérie" userId="1b450f87-bfaa-4071-9d8b-ae7ea46261a8" providerId="ADAL" clId="{EE452474-E8E8-4C25-9E7C-2C251D6B5B76}" dt="2021-10-05T03:26:03.947" v="1879" actId="1038"/>
        <pc:sldMkLst>
          <pc:docMk/>
          <pc:sldMk cId="2251074569" sldId="318"/>
        </pc:sldMkLst>
        <pc:spChg chg="add del mod ord">
          <ac:chgData name="Turgeon Valérie" userId="1b450f87-bfaa-4071-9d8b-ae7ea46261a8" providerId="ADAL" clId="{EE452474-E8E8-4C25-9E7C-2C251D6B5B76}" dt="2021-10-05T03:16:18.301" v="1816" actId="478"/>
          <ac:spMkLst>
            <pc:docMk/>
            <pc:sldMk cId="2251074569" sldId="318"/>
            <ac:spMk id="2" creationId="{E1034B26-E755-43BF-B943-5D1D4E68207E}"/>
          </ac:spMkLst>
        </pc:spChg>
        <pc:spChg chg="add del mod ord">
          <ac:chgData name="Turgeon Valérie" userId="1b450f87-bfaa-4071-9d8b-ae7ea46261a8" providerId="ADAL" clId="{EE452474-E8E8-4C25-9E7C-2C251D6B5B76}" dt="2021-10-05T03:16:13.288" v="1814" actId="478"/>
          <ac:spMkLst>
            <pc:docMk/>
            <pc:sldMk cId="2251074569" sldId="318"/>
            <ac:spMk id="3" creationId="{3FFAE35F-3995-489C-89FF-055D06CAC336}"/>
          </ac:spMkLst>
        </pc:spChg>
        <pc:spChg chg="add mod">
          <ac:chgData name="Turgeon Valérie" userId="1b450f87-bfaa-4071-9d8b-ae7ea46261a8" providerId="ADAL" clId="{EE452474-E8E8-4C25-9E7C-2C251D6B5B76}" dt="2021-10-05T03:17:47.837" v="1818"/>
          <ac:spMkLst>
            <pc:docMk/>
            <pc:sldMk cId="2251074569" sldId="318"/>
            <ac:spMk id="5" creationId="{58F4E7A6-0779-4014-ADEC-C88B27FEACE2}"/>
          </ac:spMkLst>
        </pc:spChg>
        <pc:spChg chg="add mod">
          <ac:chgData name="Turgeon Valérie" userId="1b450f87-bfaa-4071-9d8b-ae7ea46261a8" providerId="ADAL" clId="{EE452474-E8E8-4C25-9E7C-2C251D6B5B76}" dt="2021-10-05T03:21:40.621" v="1834" actId="6549"/>
          <ac:spMkLst>
            <pc:docMk/>
            <pc:sldMk cId="2251074569" sldId="318"/>
            <ac:spMk id="6" creationId="{12E438EA-B8A1-4FA3-B908-2A4728551A29}"/>
          </ac:spMkLst>
        </pc:spChg>
        <pc:spChg chg="add del mod">
          <ac:chgData name="Turgeon Valérie" userId="1b450f87-bfaa-4071-9d8b-ae7ea46261a8" providerId="ADAL" clId="{EE452474-E8E8-4C25-9E7C-2C251D6B5B76}" dt="2021-10-05T03:26:03.947" v="1879" actId="1038"/>
          <ac:spMkLst>
            <pc:docMk/>
            <pc:sldMk cId="2251074569" sldId="318"/>
            <ac:spMk id="8" creationId="{F0288243-B76E-48C7-9A42-B78271A0432D}"/>
          </ac:spMkLst>
        </pc:spChg>
        <pc:picChg chg="del mod">
          <ac:chgData name="Turgeon Valérie" userId="1b450f87-bfaa-4071-9d8b-ae7ea46261a8" providerId="ADAL" clId="{EE452474-E8E8-4C25-9E7C-2C251D6B5B76}" dt="2021-10-05T03:25:48.430" v="1874" actId="478"/>
          <ac:picMkLst>
            <pc:docMk/>
            <pc:sldMk cId="2251074569" sldId="318"/>
            <ac:picMk id="10" creationId="{FD2CA93E-6DA4-4ED3-B764-D64FE5F7B948}"/>
          </ac:picMkLst>
        </pc:picChg>
      </pc:sldChg>
      <pc:sldChg chg="addSp delSp modSp new mod">
        <pc:chgData name="Turgeon Valérie" userId="1b450f87-bfaa-4071-9d8b-ae7ea46261a8" providerId="ADAL" clId="{EE452474-E8E8-4C25-9E7C-2C251D6B5B76}" dt="2021-10-03T15:44:02.259" v="112" actId="1076"/>
        <pc:sldMkLst>
          <pc:docMk/>
          <pc:sldMk cId="1575708142" sldId="319"/>
        </pc:sldMkLst>
        <pc:spChg chg="mod">
          <ac:chgData name="Turgeon Valérie" userId="1b450f87-bfaa-4071-9d8b-ae7ea46261a8" providerId="ADAL" clId="{EE452474-E8E8-4C25-9E7C-2C251D6B5B76}" dt="2021-10-03T15:37:40.127" v="54" actId="20577"/>
          <ac:spMkLst>
            <pc:docMk/>
            <pc:sldMk cId="1575708142" sldId="319"/>
            <ac:spMk id="2" creationId="{8EAE495D-C8FF-45DA-85B5-F452F94541EE}"/>
          </ac:spMkLst>
        </pc:spChg>
        <pc:spChg chg="add mod">
          <ac:chgData name="Turgeon Valérie" userId="1b450f87-bfaa-4071-9d8b-ae7ea46261a8" providerId="ADAL" clId="{EE452474-E8E8-4C25-9E7C-2C251D6B5B76}" dt="2021-10-03T15:41:45.781" v="96" actId="1035"/>
          <ac:spMkLst>
            <pc:docMk/>
            <pc:sldMk cId="1575708142" sldId="319"/>
            <ac:spMk id="3" creationId="{3C8E9362-4B2C-4838-AA05-D81C191C10A5}"/>
          </ac:spMkLst>
        </pc:spChg>
        <pc:spChg chg="add del mod">
          <ac:chgData name="Turgeon Valérie" userId="1b450f87-bfaa-4071-9d8b-ae7ea46261a8" providerId="ADAL" clId="{EE452474-E8E8-4C25-9E7C-2C251D6B5B76}" dt="2021-10-03T15:41:06.978" v="89" actId="478"/>
          <ac:spMkLst>
            <pc:docMk/>
            <pc:sldMk cId="1575708142" sldId="319"/>
            <ac:spMk id="4" creationId="{BA37C82A-F8E7-4CEA-8848-255FF4FDFCF4}"/>
          </ac:spMkLst>
        </pc:spChg>
        <pc:spChg chg="add del mod">
          <ac:chgData name="Turgeon Valérie" userId="1b450f87-bfaa-4071-9d8b-ae7ea46261a8" providerId="ADAL" clId="{EE452474-E8E8-4C25-9E7C-2C251D6B5B76}" dt="2021-10-03T15:41:30.314" v="91" actId="478"/>
          <ac:spMkLst>
            <pc:docMk/>
            <pc:sldMk cId="1575708142" sldId="319"/>
            <ac:spMk id="5" creationId="{F83B36C5-3983-4996-A6C0-A7ABA7BB2CF6}"/>
          </ac:spMkLst>
        </pc:spChg>
        <pc:spChg chg="add mod">
          <ac:chgData name="Turgeon Valérie" userId="1b450f87-bfaa-4071-9d8b-ae7ea46261a8" providerId="ADAL" clId="{EE452474-E8E8-4C25-9E7C-2C251D6B5B76}" dt="2021-10-03T15:42:07.587" v="99" actId="1076"/>
          <ac:spMkLst>
            <pc:docMk/>
            <pc:sldMk cId="1575708142" sldId="319"/>
            <ac:spMk id="8" creationId="{7356A804-CF2C-435A-B3DD-3299AB09F265}"/>
          </ac:spMkLst>
        </pc:spChg>
        <pc:spChg chg="add mod">
          <ac:chgData name="Turgeon Valérie" userId="1b450f87-bfaa-4071-9d8b-ae7ea46261a8" providerId="ADAL" clId="{EE452474-E8E8-4C25-9E7C-2C251D6B5B76}" dt="2021-10-03T15:43:49.344" v="110" actId="465"/>
          <ac:spMkLst>
            <pc:docMk/>
            <pc:sldMk cId="1575708142" sldId="319"/>
            <ac:spMk id="9" creationId="{72466958-CED6-4D02-AAB2-1E0EC28CC48A}"/>
          </ac:spMkLst>
        </pc:spChg>
        <pc:spChg chg="add mod">
          <ac:chgData name="Turgeon Valérie" userId="1b450f87-bfaa-4071-9d8b-ae7ea46261a8" providerId="ADAL" clId="{EE452474-E8E8-4C25-9E7C-2C251D6B5B76}" dt="2021-10-03T15:43:33.215" v="109" actId="1076"/>
          <ac:spMkLst>
            <pc:docMk/>
            <pc:sldMk cId="1575708142" sldId="319"/>
            <ac:spMk id="10" creationId="{374CD065-8390-483A-AD88-B7E1D13001F2}"/>
          </ac:spMkLst>
        </pc:spChg>
        <pc:picChg chg="add mod">
          <ac:chgData name="Turgeon Valérie" userId="1b450f87-bfaa-4071-9d8b-ae7ea46261a8" providerId="ADAL" clId="{EE452474-E8E8-4C25-9E7C-2C251D6B5B76}" dt="2021-10-03T15:40:30.264" v="86"/>
          <ac:picMkLst>
            <pc:docMk/>
            <pc:sldMk cId="1575708142" sldId="319"/>
            <ac:picMk id="7" creationId="{83590F82-F774-4BE0-BC87-F3DDA1E7CF0B}"/>
          </ac:picMkLst>
        </pc:picChg>
        <pc:cxnChg chg="add mod">
          <ac:chgData name="Turgeon Valérie" userId="1b450f87-bfaa-4071-9d8b-ae7ea46261a8" providerId="ADAL" clId="{EE452474-E8E8-4C25-9E7C-2C251D6B5B76}" dt="2021-10-03T15:43:06.900" v="105" actId="692"/>
          <ac:cxnSpMkLst>
            <pc:docMk/>
            <pc:sldMk cId="1575708142" sldId="319"/>
            <ac:cxnSpMk id="12" creationId="{18AD67C5-7867-4175-9FC2-666814219013}"/>
          </ac:cxnSpMkLst>
        </pc:cxnChg>
        <pc:cxnChg chg="add mod">
          <ac:chgData name="Turgeon Valérie" userId="1b450f87-bfaa-4071-9d8b-ae7ea46261a8" providerId="ADAL" clId="{EE452474-E8E8-4C25-9E7C-2C251D6B5B76}" dt="2021-10-03T15:43:49.344" v="110" actId="465"/>
          <ac:cxnSpMkLst>
            <pc:docMk/>
            <pc:sldMk cId="1575708142" sldId="319"/>
            <ac:cxnSpMk id="15" creationId="{1FCED09E-9028-414B-B685-549CB9E89B2E}"/>
          </ac:cxnSpMkLst>
        </pc:cxnChg>
        <pc:cxnChg chg="add mod">
          <ac:chgData name="Turgeon Valérie" userId="1b450f87-bfaa-4071-9d8b-ae7ea46261a8" providerId="ADAL" clId="{EE452474-E8E8-4C25-9E7C-2C251D6B5B76}" dt="2021-10-03T15:44:02.259" v="112" actId="1076"/>
          <ac:cxnSpMkLst>
            <pc:docMk/>
            <pc:sldMk cId="1575708142" sldId="319"/>
            <ac:cxnSpMk id="18" creationId="{7C764FFA-0792-4B6E-BC0C-A65001B32541}"/>
          </ac:cxnSpMkLst>
        </pc:cxnChg>
      </pc:sldChg>
      <pc:sldChg chg="add">
        <pc:chgData name="Turgeon Valérie" userId="1b450f87-bfaa-4071-9d8b-ae7ea46261a8" providerId="ADAL" clId="{EE452474-E8E8-4C25-9E7C-2C251D6B5B76}" dt="2021-10-03T15:45:41.589" v="113" actId="2890"/>
        <pc:sldMkLst>
          <pc:docMk/>
          <pc:sldMk cId="1607077595" sldId="320"/>
        </pc:sldMkLst>
      </pc:sldChg>
      <pc:sldChg chg="addSp delSp modSp new mod ord">
        <pc:chgData name="Turgeon Valérie" userId="1b450f87-bfaa-4071-9d8b-ae7ea46261a8" providerId="ADAL" clId="{EE452474-E8E8-4C25-9E7C-2C251D6B5B76}" dt="2021-10-03T16:59:54.554" v="1088"/>
        <pc:sldMkLst>
          <pc:docMk/>
          <pc:sldMk cId="2021328239" sldId="321"/>
        </pc:sldMkLst>
        <pc:spChg chg="mod">
          <ac:chgData name="Turgeon Valérie" userId="1b450f87-bfaa-4071-9d8b-ae7ea46261a8" providerId="ADAL" clId="{EE452474-E8E8-4C25-9E7C-2C251D6B5B76}" dt="2021-10-03T16:42:03.924" v="622" actId="207"/>
          <ac:spMkLst>
            <pc:docMk/>
            <pc:sldMk cId="2021328239" sldId="321"/>
            <ac:spMk id="2" creationId="{C5E11F8E-5132-4FC2-9AAC-E2FC08CF7B48}"/>
          </ac:spMkLst>
        </pc:spChg>
        <pc:spChg chg="del">
          <ac:chgData name="Turgeon Valérie" userId="1b450f87-bfaa-4071-9d8b-ae7ea46261a8" providerId="ADAL" clId="{EE452474-E8E8-4C25-9E7C-2C251D6B5B76}" dt="2021-10-03T16:35:58.362" v="563" actId="478"/>
          <ac:spMkLst>
            <pc:docMk/>
            <pc:sldMk cId="2021328239" sldId="321"/>
            <ac:spMk id="3" creationId="{253F05EB-6B78-49F1-AAE7-FD2EE6C06D26}"/>
          </ac:spMkLst>
        </pc:spChg>
        <pc:spChg chg="add mod">
          <ac:chgData name="Turgeon Valérie" userId="1b450f87-bfaa-4071-9d8b-ae7ea46261a8" providerId="ADAL" clId="{EE452474-E8E8-4C25-9E7C-2C251D6B5B76}" dt="2021-10-03T16:43:47.283" v="661" actId="113"/>
          <ac:spMkLst>
            <pc:docMk/>
            <pc:sldMk cId="2021328239" sldId="321"/>
            <ac:spMk id="5" creationId="{03F2BE5C-743B-43A1-A137-7EF01159A6AD}"/>
          </ac:spMkLst>
        </pc:spChg>
        <pc:spChg chg="add mod">
          <ac:chgData name="Turgeon Valérie" userId="1b450f87-bfaa-4071-9d8b-ae7ea46261a8" providerId="ADAL" clId="{EE452474-E8E8-4C25-9E7C-2C251D6B5B76}" dt="2021-10-03T16:44:16.273" v="678" actId="14100"/>
          <ac:spMkLst>
            <pc:docMk/>
            <pc:sldMk cId="2021328239" sldId="321"/>
            <ac:spMk id="6" creationId="{8C52B6F4-2CF9-4604-AD4D-B89B9CA81F66}"/>
          </ac:spMkLst>
        </pc:spChg>
        <pc:spChg chg="add mod">
          <ac:chgData name="Turgeon Valérie" userId="1b450f87-bfaa-4071-9d8b-ae7ea46261a8" providerId="ADAL" clId="{EE452474-E8E8-4C25-9E7C-2C251D6B5B76}" dt="2021-10-03T16:44:51.801" v="704" actId="207"/>
          <ac:spMkLst>
            <pc:docMk/>
            <pc:sldMk cId="2021328239" sldId="321"/>
            <ac:spMk id="7" creationId="{B63B4480-49B4-45BE-B025-F7D1699D3319}"/>
          </ac:spMkLst>
        </pc:spChg>
        <pc:spChg chg="add mod">
          <ac:chgData name="Turgeon Valérie" userId="1b450f87-bfaa-4071-9d8b-ae7ea46261a8" providerId="ADAL" clId="{EE452474-E8E8-4C25-9E7C-2C251D6B5B76}" dt="2021-10-03T16:45:12.522" v="716" actId="207"/>
          <ac:spMkLst>
            <pc:docMk/>
            <pc:sldMk cId="2021328239" sldId="321"/>
            <ac:spMk id="8" creationId="{39CEE0E2-89CF-4CE0-98D4-E464B29791A8}"/>
          </ac:spMkLst>
        </pc:spChg>
        <pc:graphicFrameChg chg="add mod modGraphic">
          <ac:chgData name="Turgeon Valérie" userId="1b450f87-bfaa-4071-9d8b-ae7ea46261a8" providerId="ADAL" clId="{EE452474-E8E8-4C25-9E7C-2C251D6B5B76}" dt="2021-10-03T16:43:08.619" v="646" actId="14100"/>
          <ac:graphicFrameMkLst>
            <pc:docMk/>
            <pc:sldMk cId="2021328239" sldId="321"/>
            <ac:graphicFrameMk id="4" creationId="{C6872400-4E6A-4A93-9CD9-7D332377A951}"/>
          </ac:graphicFrameMkLst>
        </pc:graphicFrameChg>
      </pc:sldChg>
      <pc:sldChg chg="modSp new mod">
        <pc:chgData name="Turgeon Valérie" userId="1b450f87-bfaa-4071-9d8b-ae7ea46261a8" providerId="ADAL" clId="{EE452474-E8E8-4C25-9E7C-2C251D6B5B76}" dt="2021-10-03T16:57:44.920" v="1054" actId="20577"/>
        <pc:sldMkLst>
          <pc:docMk/>
          <pc:sldMk cId="4025881336" sldId="322"/>
        </pc:sldMkLst>
        <pc:spChg chg="mod">
          <ac:chgData name="Turgeon Valérie" userId="1b450f87-bfaa-4071-9d8b-ae7ea46261a8" providerId="ADAL" clId="{EE452474-E8E8-4C25-9E7C-2C251D6B5B76}" dt="2021-10-03T16:46:07.049" v="758" actId="20577"/>
          <ac:spMkLst>
            <pc:docMk/>
            <pc:sldMk cId="4025881336" sldId="322"/>
            <ac:spMk id="2" creationId="{80CCDF0C-D7DE-427C-ADE9-9CE69D0CECDD}"/>
          </ac:spMkLst>
        </pc:spChg>
        <pc:spChg chg="mod">
          <ac:chgData name="Turgeon Valérie" userId="1b450f87-bfaa-4071-9d8b-ae7ea46261a8" providerId="ADAL" clId="{EE452474-E8E8-4C25-9E7C-2C251D6B5B76}" dt="2021-10-03T16:57:44.920" v="1054" actId="20577"/>
          <ac:spMkLst>
            <pc:docMk/>
            <pc:sldMk cId="4025881336" sldId="322"/>
            <ac:spMk id="3" creationId="{1BC0CB3D-E89C-4E67-B9F6-5E62454CEF1B}"/>
          </ac:spMkLst>
        </pc:spChg>
      </pc:sldChg>
      <pc:sldChg chg="modSp add mod">
        <pc:chgData name="Turgeon Valérie" userId="1b450f87-bfaa-4071-9d8b-ae7ea46261a8" providerId="ADAL" clId="{EE452474-E8E8-4C25-9E7C-2C251D6B5B76}" dt="2021-10-03T16:59:37.932" v="1086" actId="20577"/>
        <pc:sldMkLst>
          <pc:docMk/>
          <pc:sldMk cId="1052293484" sldId="323"/>
        </pc:sldMkLst>
        <pc:spChg chg="mod">
          <ac:chgData name="Turgeon Valérie" userId="1b450f87-bfaa-4071-9d8b-ae7ea46261a8" providerId="ADAL" clId="{EE452474-E8E8-4C25-9E7C-2C251D6B5B76}" dt="2021-10-03T16:59:37.932" v="1086" actId="20577"/>
          <ac:spMkLst>
            <pc:docMk/>
            <pc:sldMk cId="1052293484" sldId="323"/>
            <ac:spMk id="3" creationId="{76A17B81-1075-47E1-BCD8-37F35F8C153B}"/>
          </ac:spMkLst>
        </pc:spChg>
      </pc:sldChg>
      <pc:sldChg chg="addSp modSp add mod addCm modCm">
        <pc:chgData name="Turgeon Valérie" userId="1b450f87-bfaa-4071-9d8b-ae7ea46261a8" providerId="ADAL" clId="{EE452474-E8E8-4C25-9E7C-2C251D6B5B76}" dt="2021-10-03T17:14:29.645" v="1131"/>
        <pc:sldMkLst>
          <pc:docMk/>
          <pc:sldMk cId="1326666512" sldId="324"/>
        </pc:sldMkLst>
        <pc:spChg chg="mod">
          <ac:chgData name="Turgeon Valérie" userId="1b450f87-bfaa-4071-9d8b-ae7ea46261a8" providerId="ADAL" clId="{EE452474-E8E8-4C25-9E7C-2C251D6B5B76}" dt="2021-10-03T17:00:25.003" v="1092" actId="1076"/>
          <ac:spMkLst>
            <pc:docMk/>
            <pc:sldMk cId="1326666512" sldId="324"/>
            <ac:spMk id="2" creationId="{80CCDF0C-D7DE-427C-ADE9-9CE69D0CECDD}"/>
          </ac:spMkLst>
        </pc:spChg>
        <pc:spChg chg="mod">
          <ac:chgData name="Turgeon Valérie" userId="1b450f87-bfaa-4071-9d8b-ae7ea46261a8" providerId="ADAL" clId="{EE452474-E8E8-4C25-9E7C-2C251D6B5B76}" dt="2021-10-03T17:00:59.126" v="1102" actId="1076"/>
          <ac:spMkLst>
            <pc:docMk/>
            <pc:sldMk cId="1326666512" sldId="324"/>
            <ac:spMk id="3" creationId="{1BC0CB3D-E89C-4E67-B9F6-5E62454CEF1B}"/>
          </ac:spMkLst>
        </pc:spChg>
        <pc:spChg chg="add mod">
          <ac:chgData name="Turgeon Valérie" userId="1b450f87-bfaa-4071-9d8b-ae7ea46261a8" providerId="ADAL" clId="{EE452474-E8E8-4C25-9E7C-2C251D6B5B76}" dt="2021-10-03T17:01:11.243" v="1129" actId="20577"/>
          <ac:spMkLst>
            <pc:docMk/>
            <pc:sldMk cId="1326666512" sldId="324"/>
            <ac:spMk id="4" creationId="{5EB98C69-D705-45E9-843C-CE745C203F7F}"/>
          </ac:spMkLst>
        </pc:spChg>
      </pc:sldChg>
      <pc:sldChg chg="add">
        <pc:chgData name="Turgeon Valérie" userId="1b450f87-bfaa-4071-9d8b-ae7ea46261a8" providerId="ADAL" clId="{EE452474-E8E8-4C25-9E7C-2C251D6B5B76}" dt="2021-10-03T17:31:40.986" v="1222" actId="2890"/>
        <pc:sldMkLst>
          <pc:docMk/>
          <pc:sldMk cId="3481159837" sldId="325"/>
        </pc:sldMkLst>
      </pc:sldChg>
      <pc:sldChg chg="modSp add mod">
        <pc:chgData name="Turgeon Valérie" userId="1b450f87-bfaa-4071-9d8b-ae7ea46261a8" providerId="ADAL" clId="{EE452474-E8E8-4C25-9E7C-2C251D6B5B76}" dt="2021-10-03T17:44:31.296" v="1603"/>
        <pc:sldMkLst>
          <pc:docMk/>
          <pc:sldMk cId="4112611524" sldId="326"/>
        </pc:sldMkLst>
        <pc:spChg chg="mod">
          <ac:chgData name="Turgeon Valérie" userId="1b450f87-bfaa-4071-9d8b-ae7ea46261a8" providerId="ADAL" clId="{EE452474-E8E8-4C25-9E7C-2C251D6B5B76}" dt="2021-10-03T17:44:31.296" v="1603"/>
          <ac:spMkLst>
            <pc:docMk/>
            <pc:sldMk cId="4112611524" sldId="326"/>
            <ac:spMk id="5" creationId="{00000000-0000-0000-0000-000000000000}"/>
          </ac:spMkLst>
        </pc:spChg>
        <pc:spChg chg="mod">
          <ac:chgData name="Turgeon Valérie" userId="1b450f87-bfaa-4071-9d8b-ae7ea46261a8" providerId="ADAL" clId="{EE452474-E8E8-4C25-9E7C-2C251D6B5B76}" dt="2021-10-03T17:44:15.703" v="1587" actId="113"/>
          <ac:spMkLst>
            <pc:docMk/>
            <pc:sldMk cId="4112611524" sldId="326"/>
            <ac:spMk id="7" creationId="{09CB67DB-FFD9-4896-AB32-985B92C6A192}"/>
          </ac:spMkLst>
        </pc:spChg>
      </pc:sldChg>
      <pc:sldChg chg="addSp delSp modSp mod modAnim">
        <pc:chgData name="Turgeon Valérie" userId="1b450f87-bfaa-4071-9d8b-ae7ea46261a8" providerId="ADAL" clId="{EE452474-E8E8-4C25-9E7C-2C251D6B5B76}" dt="2021-10-05T03:19:00.178" v="1829" actId="113"/>
        <pc:sldMkLst>
          <pc:docMk/>
          <pc:sldMk cId="3988826877" sldId="330"/>
        </pc:sldMkLst>
        <pc:spChg chg="add mod">
          <ac:chgData name="Turgeon Valérie" userId="1b450f87-bfaa-4071-9d8b-ae7ea46261a8" providerId="ADAL" clId="{EE452474-E8E8-4C25-9E7C-2C251D6B5B76}" dt="2021-10-05T03:07:02.839" v="1781" actId="20577"/>
          <ac:spMkLst>
            <pc:docMk/>
            <pc:sldMk cId="3988826877" sldId="330"/>
            <ac:spMk id="2" creationId="{C7827CFC-5EE5-423B-BA8F-FB290190DB0B}"/>
          </ac:spMkLst>
        </pc:spChg>
        <pc:spChg chg="mod">
          <ac:chgData name="Turgeon Valérie" userId="1b450f87-bfaa-4071-9d8b-ae7ea46261a8" providerId="ADAL" clId="{EE452474-E8E8-4C25-9E7C-2C251D6B5B76}" dt="2021-10-05T03:18:55.821" v="1828" actId="113"/>
          <ac:spMkLst>
            <pc:docMk/>
            <pc:sldMk cId="3988826877" sldId="330"/>
            <ac:spMk id="6" creationId="{00000000-0000-0000-0000-000000000000}"/>
          </ac:spMkLst>
        </pc:spChg>
        <pc:spChg chg="mod">
          <ac:chgData name="Turgeon Valérie" userId="1b450f87-bfaa-4071-9d8b-ae7ea46261a8" providerId="ADAL" clId="{EE452474-E8E8-4C25-9E7C-2C251D6B5B76}" dt="2021-10-05T03:19:00.178" v="1829" actId="113"/>
          <ac:spMkLst>
            <pc:docMk/>
            <pc:sldMk cId="3988826877" sldId="330"/>
            <ac:spMk id="8" creationId="{F56A1CD1-3959-478E-B447-8EFD8655298F}"/>
          </ac:spMkLst>
        </pc:spChg>
        <pc:spChg chg="mod">
          <ac:chgData name="Turgeon Valérie" userId="1b450f87-bfaa-4071-9d8b-ae7ea46261a8" providerId="ADAL" clId="{EE452474-E8E8-4C25-9E7C-2C251D6B5B76}" dt="2021-10-05T03:03:59.841" v="1639" actId="1036"/>
          <ac:spMkLst>
            <pc:docMk/>
            <pc:sldMk cId="3988826877" sldId="330"/>
            <ac:spMk id="9" creationId="{5E83F7B1-3E3E-4286-8AB7-DD5749FC79BE}"/>
          </ac:spMkLst>
        </pc:spChg>
        <pc:spChg chg="add del mod">
          <ac:chgData name="Turgeon Valérie" userId="1b450f87-bfaa-4071-9d8b-ae7ea46261a8" providerId="ADAL" clId="{EE452474-E8E8-4C25-9E7C-2C251D6B5B76}" dt="2021-10-05T03:03:27.260" v="1633" actId="20577"/>
          <ac:spMkLst>
            <pc:docMk/>
            <pc:sldMk cId="3988826877" sldId="330"/>
            <ac:spMk id="11" creationId="{E9C4573F-FF2B-427E-9E9D-8B240C0F53A2}"/>
          </ac:spMkLst>
        </pc:spChg>
      </pc:sldChg>
      <pc:sldChg chg="addCm modCm">
        <pc:chgData name="Turgeon Valérie" userId="1b450f87-bfaa-4071-9d8b-ae7ea46261a8" providerId="ADAL" clId="{EE452474-E8E8-4C25-9E7C-2C251D6B5B76}" dt="2021-10-05T02:13:50.029" v="1607"/>
        <pc:sldMkLst>
          <pc:docMk/>
          <pc:sldMk cId="1075499415" sldId="332"/>
        </pc:sldMkLst>
      </pc:sldChg>
      <pc:sldChg chg="addSp modSp add mod ord">
        <pc:chgData name="Turgeon Valérie" userId="1b450f87-bfaa-4071-9d8b-ae7ea46261a8" providerId="ADAL" clId="{EE452474-E8E8-4C25-9E7C-2C251D6B5B76}" dt="2021-10-06T03:37:56.396" v="2243" actId="1076"/>
        <pc:sldMkLst>
          <pc:docMk/>
          <pc:sldMk cId="1864587057" sldId="333"/>
        </pc:sldMkLst>
        <pc:spChg chg="mod">
          <ac:chgData name="Turgeon Valérie" userId="1b450f87-bfaa-4071-9d8b-ae7ea46261a8" providerId="ADAL" clId="{EE452474-E8E8-4C25-9E7C-2C251D6B5B76}" dt="2021-10-05T03:13:10.490" v="1799" actId="20577"/>
          <ac:spMkLst>
            <pc:docMk/>
            <pc:sldMk cId="1864587057" sldId="333"/>
            <ac:spMk id="3" creationId="{27426613-F317-434E-B498-4114AD835523}"/>
          </ac:spMkLst>
        </pc:spChg>
        <pc:picChg chg="add mod">
          <ac:chgData name="Turgeon Valérie" userId="1b450f87-bfaa-4071-9d8b-ae7ea46261a8" providerId="ADAL" clId="{EE452474-E8E8-4C25-9E7C-2C251D6B5B76}" dt="2021-10-06T03:37:56.396" v="2243" actId="1076"/>
          <ac:picMkLst>
            <pc:docMk/>
            <pc:sldMk cId="1864587057" sldId="333"/>
            <ac:picMk id="4" creationId="{D2DDC08D-B1C4-4BAC-9272-801E684B0018}"/>
          </ac:picMkLst>
        </pc:picChg>
      </pc:sldChg>
      <pc:sldChg chg="delSp modSp add mod ord delAnim">
        <pc:chgData name="Turgeon Valérie" userId="1b450f87-bfaa-4071-9d8b-ae7ea46261a8" providerId="ADAL" clId="{EE452474-E8E8-4C25-9E7C-2C251D6B5B76}" dt="2021-10-05T03:27:00.453" v="1884" actId="20577"/>
        <pc:sldMkLst>
          <pc:docMk/>
          <pc:sldMk cId="1825969056" sldId="334"/>
        </pc:sldMkLst>
        <pc:spChg chg="del mod">
          <ac:chgData name="Turgeon Valérie" userId="1b450f87-bfaa-4071-9d8b-ae7ea46261a8" providerId="ADAL" clId="{EE452474-E8E8-4C25-9E7C-2C251D6B5B76}" dt="2021-10-05T03:15:11.082" v="1804" actId="478"/>
          <ac:spMkLst>
            <pc:docMk/>
            <pc:sldMk cId="1825969056" sldId="334"/>
            <ac:spMk id="2" creationId="{C7827CFC-5EE5-423B-BA8F-FB290190DB0B}"/>
          </ac:spMkLst>
        </pc:spChg>
        <pc:spChg chg="mod">
          <ac:chgData name="Turgeon Valérie" userId="1b450f87-bfaa-4071-9d8b-ae7ea46261a8" providerId="ADAL" clId="{EE452474-E8E8-4C25-9E7C-2C251D6B5B76}" dt="2021-10-05T03:27:00.453" v="1884" actId="20577"/>
          <ac:spMkLst>
            <pc:docMk/>
            <pc:sldMk cId="1825969056" sldId="334"/>
            <ac:spMk id="6" creationId="{00000000-0000-0000-0000-000000000000}"/>
          </ac:spMkLst>
        </pc:spChg>
        <pc:spChg chg="del">
          <ac:chgData name="Turgeon Valérie" userId="1b450f87-bfaa-4071-9d8b-ae7ea46261a8" providerId="ADAL" clId="{EE452474-E8E8-4C25-9E7C-2C251D6B5B76}" dt="2021-10-05T03:26:54.984" v="1883" actId="478"/>
          <ac:spMkLst>
            <pc:docMk/>
            <pc:sldMk cId="1825969056" sldId="334"/>
            <ac:spMk id="8" creationId="{F56A1CD1-3959-478E-B447-8EFD8655298F}"/>
          </ac:spMkLst>
        </pc:spChg>
        <pc:spChg chg="del">
          <ac:chgData name="Turgeon Valérie" userId="1b450f87-bfaa-4071-9d8b-ae7ea46261a8" providerId="ADAL" clId="{EE452474-E8E8-4C25-9E7C-2C251D6B5B76}" dt="2021-10-05T03:15:14.934" v="1805" actId="478"/>
          <ac:spMkLst>
            <pc:docMk/>
            <pc:sldMk cId="1825969056" sldId="334"/>
            <ac:spMk id="9" creationId="{5E83F7B1-3E3E-4286-8AB7-DD5749FC79BE}"/>
          </ac:spMkLst>
        </pc:spChg>
        <pc:spChg chg="del">
          <ac:chgData name="Turgeon Valérie" userId="1b450f87-bfaa-4071-9d8b-ae7ea46261a8" providerId="ADAL" clId="{EE452474-E8E8-4C25-9E7C-2C251D6B5B76}" dt="2021-10-05T03:15:19.976" v="1806" actId="478"/>
          <ac:spMkLst>
            <pc:docMk/>
            <pc:sldMk cId="1825969056" sldId="334"/>
            <ac:spMk id="11" creationId="{E9C4573F-FF2B-427E-9E9D-8B240C0F53A2}"/>
          </ac:spMkLst>
        </pc:spChg>
      </pc:sldChg>
      <pc:sldChg chg="addSp modSp add mod">
        <pc:chgData name="Turgeon Valérie" userId="1b450f87-bfaa-4071-9d8b-ae7ea46261a8" providerId="ADAL" clId="{EE452474-E8E8-4C25-9E7C-2C251D6B5B76}" dt="2021-10-06T03:39:38.667" v="2273" actId="20577"/>
        <pc:sldMkLst>
          <pc:docMk/>
          <pc:sldMk cId="676100765" sldId="335"/>
        </pc:sldMkLst>
        <pc:spChg chg="mod">
          <ac:chgData name="Turgeon Valérie" userId="1b450f87-bfaa-4071-9d8b-ae7ea46261a8" providerId="ADAL" clId="{EE452474-E8E8-4C25-9E7C-2C251D6B5B76}" dt="2021-10-05T03:28:42.688" v="1903" actId="20577"/>
          <ac:spMkLst>
            <pc:docMk/>
            <pc:sldMk cId="676100765" sldId="335"/>
            <ac:spMk id="5" creationId="{00000000-0000-0000-0000-000000000000}"/>
          </ac:spMkLst>
        </pc:spChg>
        <pc:spChg chg="mod">
          <ac:chgData name="Turgeon Valérie" userId="1b450f87-bfaa-4071-9d8b-ae7ea46261a8" providerId="ADAL" clId="{EE452474-E8E8-4C25-9E7C-2C251D6B5B76}" dt="2021-10-06T03:39:04.017" v="2252" actId="1035"/>
          <ac:spMkLst>
            <pc:docMk/>
            <pc:sldMk cId="676100765" sldId="335"/>
            <ac:spMk id="6" creationId="{00000000-0000-0000-0000-000000000000}"/>
          </ac:spMkLst>
        </pc:spChg>
        <pc:spChg chg="add mod">
          <ac:chgData name="Turgeon Valérie" userId="1b450f87-bfaa-4071-9d8b-ae7ea46261a8" providerId="ADAL" clId="{EE452474-E8E8-4C25-9E7C-2C251D6B5B76}" dt="2021-10-06T03:39:38.667" v="2273" actId="20577"/>
          <ac:spMkLst>
            <pc:docMk/>
            <pc:sldMk cId="676100765" sldId="335"/>
            <ac:spMk id="7" creationId="{6ACC6CFC-F939-4642-B7DC-1AC144BA611A}"/>
          </ac:spMkLst>
        </pc:spChg>
        <pc:spChg chg="mod">
          <ac:chgData name="Turgeon Valérie" userId="1b450f87-bfaa-4071-9d8b-ae7ea46261a8" providerId="ADAL" clId="{EE452474-E8E8-4C25-9E7C-2C251D6B5B76}" dt="2021-10-06T03:39:18.845" v="2263" actId="1035"/>
          <ac:spMkLst>
            <pc:docMk/>
            <pc:sldMk cId="676100765" sldId="335"/>
            <ac:spMk id="8" creationId="{F56A1CD1-3959-478E-B447-8EFD8655298F}"/>
          </ac:spMkLst>
        </pc:spChg>
        <pc:spChg chg="add mod">
          <ac:chgData name="Turgeon Valérie" userId="1b450f87-bfaa-4071-9d8b-ae7ea46261a8" providerId="ADAL" clId="{EE452474-E8E8-4C25-9E7C-2C251D6B5B76}" dt="2021-10-06T03:39:25.843" v="2269" actId="1036"/>
          <ac:spMkLst>
            <pc:docMk/>
            <pc:sldMk cId="676100765" sldId="335"/>
            <ac:spMk id="9" creationId="{7A1EB5B2-C8E7-4C2E-B56C-83075CA94ECB}"/>
          </ac:spMkLst>
        </pc:spChg>
      </pc:sldChg>
      <pc:sldChg chg="add del">
        <pc:chgData name="Turgeon Valérie" userId="1b450f87-bfaa-4071-9d8b-ae7ea46261a8" providerId="ADAL" clId="{EE452474-E8E8-4C25-9E7C-2C251D6B5B76}" dt="2021-10-05T03:17:31.211" v="1817" actId="47"/>
        <pc:sldMkLst>
          <pc:docMk/>
          <pc:sldMk cId="827264835" sldId="335"/>
        </pc:sldMkLst>
      </pc:sldChg>
      <pc:sldChg chg="add del">
        <pc:chgData name="Turgeon Valérie" userId="1b450f87-bfaa-4071-9d8b-ae7ea46261a8" providerId="ADAL" clId="{EE452474-E8E8-4C25-9E7C-2C251D6B5B76}" dt="2021-10-05T03:17:31.211" v="1817" actId="47"/>
        <pc:sldMkLst>
          <pc:docMk/>
          <pc:sldMk cId="245958028" sldId="336"/>
        </pc:sldMkLst>
      </pc:sldChg>
      <pc:sldChg chg="modSp add mod ord">
        <pc:chgData name="Turgeon Valérie" userId="1b450f87-bfaa-4071-9d8b-ae7ea46261a8" providerId="ADAL" clId="{EE452474-E8E8-4C25-9E7C-2C251D6B5B76}" dt="2021-10-05T14:21:06.516" v="2200" actId="20577"/>
        <pc:sldMkLst>
          <pc:docMk/>
          <pc:sldMk cId="3132234445" sldId="336"/>
        </pc:sldMkLst>
        <pc:spChg chg="mod">
          <ac:chgData name="Turgeon Valérie" userId="1b450f87-bfaa-4071-9d8b-ae7ea46261a8" providerId="ADAL" clId="{EE452474-E8E8-4C25-9E7C-2C251D6B5B76}" dt="2021-10-05T14:21:06.516" v="2200" actId="20577"/>
          <ac:spMkLst>
            <pc:docMk/>
            <pc:sldMk cId="3132234445" sldId="336"/>
            <ac:spMk id="3" creationId="{27426613-F317-434E-B498-4114AD835523}"/>
          </ac:spMkLst>
        </pc:spChg>
      </pc:sldChg>
      <pc:sldChg chg="modSp add del mod ord">
        <pc:chgData name="Turgeon Valérie" userId="1b450f87-bfaa-4071-9d8b-ae7ea46261a8" providerId="ADAL" clId="{EE452474-E8E8-4C25-9E7C-2C251D6B5B76}" dt="2021-10-05T03:51:31.871" v="2123" actId="47"/>
        <pc:sldMkLst>
          <pc:docMk/>
          <pc:sldMk cId="3953983606" sldId="336"/>
        </pc:sldMkLst>
        <pc:spChg chg="mod">
          <ac:chgData name="Turgeon Valérie" userId="1b450f87-bfaa-4071-9d8b-ae7ea46261a8" providerId="ADAL" clId="{EE452474-E8E8-4C25-9E7C-2C251D6B5B76}" dt="2021-10-05T03:28:52.265" v="1917" actId="20577"/>
          <ac:spMkLst>
            <pc:docMk/>
            <pc:sldMk cId="3953983606" sldId="336"/>
            <ac:spMk id="5" creationId="{00000000-0000-0000-0000-000000000000}"/>
          </ac:spMkLst>
        </pc:spChg>
      </pc:sldChg>
      <pc:sldChg chg="delSp modSp add mod ord">
        <pc:chgData name="Turgeon Valérie" userId="1b450f87-bfaa-4071-9d8b-ae7ea46261a8" providerId="ADAL" clId="{EE452474-E8E8-4C25-9E7C-2C251D6B5B76}" dt="2021-10-05T14:21:27.123" v="2216" actId="14100"/>
        <pc:sldMkLst>
          <pc:docMk/>
          <pc:sldMk cId="979897515" sldId="337"/>
        </pc:sldMkLst>
        <pc:spChg chg="mod">
          <ac:chgData name="Turgeon Valérie" userId="1b450f87-bfaa-4071-9d8b-ae7ea46261a8" providerId="ADAL" clId="{EE452474-E8E8-4C25-9E7C-2C251D6B5B76}" dt="2021-10-05T14:21:27.123" v="2216" actId="14100"/>
          <ac:spMkLst>
            <pc:docMk/>
            <pc:sldMk cId="979897515" sldId="337"/>
            <ac:spMk id="5" creationId="{00000000-0000-0000-0000-000000000000}"/>
          </ac:spMkLst>
        </pc:spChg>
        <pc:spChg chg="del mod">
          <ac:chgData name="Turgeon Valérie" userId="1b450f87-bfaa-4071-9d8b-ae7ea46261a8" providerId="ADAL" clId="{EE452474-E8E8-4C25-9E7C-2C251D6B5B76}" dt="2021-10-05T14:06:29.478" v="2131" actId="478"/>
          <ac:spMkLst>
            <pc:docMk/>
            <pc:sldMk cId="979897515" sldId="337"/>
            <ac:spMk id="7" creationId="{6ACC6CFC-F939-4642-B7DC-1AC144BA611A}"/>
          </ac:spMkLst>
        </pc:spChg>
        <pc:spChg chg="del">
          <ac:chgData name="Turgeon Valérie" userId="1b450f87-bfaa-4071-9d8b-ae7ea46261a8" providerId="ADAL" clId="{EE452474-E8E8-4C25-9E7C-2C251D6B5B76}" dt="2021-10-05T14:06:32.759" v="2132" actId="478"/>
          <ac:spMkLst>
            <pc:docMk/>
            <pc:sldMk cId="979897515" sldId="337"/>
            <ac:spMk id="9" creationId="{7A1EB5B2-C8E7-4C2E-B56C-83075CA94ECB}"/>
          </ac:spMkLst>
        </pc:spChg>
      </pc:sldChg>
    </pc:docChg>
  </pc:docChgLst>
  <pc:docChgLst>
    <pc:chgData name="Valérie" userId="1b450f87-bfaa-4071-9d8b-ae7ea46261a8" providerId="ADAL" clId="{ECFBAAEB-576A-4C0F-84B6-810B56A48E71}"/>
    <pc:docChg chg="undo custSel addSld delSld modSld sldOrd">
      <pc:chgData name="Valérie" userId="1b450f87-bfaa-4071-9d8b-ae7ea46261a8" providerId="ADAL" clId="{ECFBAAEB-576A-4C0F-84B6-810B56A48E71}" dt="2021-10-07T14:45:59.813" v="1261" actId="13926"/>
      <pc:docMkLst>
        <pc:docMk/>
      </pc:docMkLst>
      <pc:sldChg chg="del">
        <pc:chgData name="Valérie" userId="1b450f87-bfaa-4071-9d8b-ae7ea46261a8" providerId="ADAL" clId="{ECFBAAEB-576A-4C0F-84B6-810B56A48E71}" dt="2021-10-04T17:30:43.400" v="477" actId="2696"/>
        <pc:sldMkLst>
          <pc:docMk/>
          <pc:sldMk cId="108638824" sldId="256"/>
        </pc:sldMkLst>
      </pc:sldChg>
      <pc:sldChg chg="add">
        <pc:chgData name="Valérie" userId="1b450f87-bfaa-4071-9d8b-ae7ea46261a8" providerId="ADAL" clId="{ECFBAAEB-576A-4C0F-84B6-810B56A48E71}" dt="2021-10-07T13:23:17.673" v="1126"/>
        <pc:sldMkLst>
          <pc:docMk/>
          <pc:sldMk cId="1362878972" sldId="256"/>
        </pc:sldMkLst>
      </pc:sldChg>
      <pc:sldChg chg="add del">
        <pc:chgData name="Valérie" userId="1b450f87-bfaa-4071-9d8b-ae7ea46261a8" providerId="ADAL" clId="{ECFBAAEB-576A-4C0F-84B6-810B56A48E71}" dt="2021-10-07T13:23:06.660" v="1125" actId="2696"/>
        <pc:sldMkLst>
          <pc:docMk/>
          <pc:sldMk cId="1624893356" sldId="256"/>
        </pc:sldMkLst>
      </pc:sldChg>
      <pc:sldChg chg="modSp mod ord">
        <pc:chgData name="Valérie" userId="1b450f87-bfaa-4071-9d8b-ae7ea46261a8" providerId="ADAL" clId="{ECFBAAEB-576A-4C0F-84B6-810B56A48E71}" dt="2021-10-04T17:58:06.263" v="612" actId="27636"/>
        <pc:sldMkLst>
          <pc:docMk/>
          <pc:sldMk cId="588195894" sldId="262"/>
        </pc:sldMkLst>
        <pc:spChg chg="mod">
          <ac:chgData name="Valérie" userId="1b450f87-bfaa-4071-9d8b-ae7ea46261a8" providerId="ADAL" clId="{ECFBAAEB-576A-4C0F-84B6-810B56A48E71}" dt="2021-10-04T15:54:30.764" v="92" actId="14100"/>
          <ac:spMkLst>
            <pc:docMk/>
            <pc:sldMk cId="588195894" sldId="262"/>
            <ac:spMk id="23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5:54:15.103" v="89" actId="1035"/>
          <ac:spMkLst>
            <pc:docMk/>
            <pc:sldMk cId="588195894" sldId="262"/>
            <ac:spMk id="24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5:59:56.909" v="164" actId="20577"/>
          <ac:spMkLst>
            <pc:docMk/>
            <pc:sldMk cId="588195894" sldId="262"/>
            <ac:spMk id="25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5:54:15.103" v="89" actId="1035"/>
          <ac:spMkLst>
            <pc:docMk/>
            <pc:sldMk cId="588195894" sldId="262"/>
            <ac:spMk id="26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7:58:06.263" v="612" actId="27636"/>
          <ac:spMkLst>
            <pc:docMk/>
            <pc:sldMk cId="588195894" sldId="262"/>
            <ac:spMk id="27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5:54:15.103" v="89" actId="1035"/>
          <ac:spMkLst>
            <pc:docMk/>
            <pc:sldMk cId="588195894" sldId="262"/>
            <ac:spMk id="28" creationId="{00000000-0000-0000-0000-000000000000}"/>
          </ac:spMkLst>
        </pc:spChg>
      </pc:sldChg>
      <pc:sldChg chg="modSp mod">
        <pc:chgData name="Valérie" userId="1b450f87-bfaa-4071-9d8b-ae7ea46261a8" providerId="ADAL" clId="{ECFBAAEB-576A-4C0F-84B6-810B56A48E71}" dt="2021-10-04T15:50:14.600" v="33" actId="20577"/>
        <pc:sldMkLst>
          <pc:docMk/>
          <pc:sldMk cId="1590453878" sldId="295"/>
        </pc:sldMkLst>
        <pc:spChg chg="mod">
          <ac:chgData name="Valérie" userId="1b450f87-bfaa-4071-9d8b-ae7ea46261a8" providerId="ADAL" clId="{ECFBAAEB-576A-4C0F-84B6-810B56A48E71}" dt="2021-10-04T15:50:14.600" v="33" actId="20577"/>
          <ac:spMkLst>
            <pc:docMk/>
            <pc:sldMk cId="1590453878" sldId="295"/>
            <ac:spMk id="39" creationId="{00000000-0000-0000-0000-000000000000}"/>
          </ac:spMkLst>
        </pc:spChg>
      </pc:sldChg>
      <pc:sldChg chg="del">
        <pc:chgData name="Valérie" userId="1b450f87-bfaa-4071-9d8b-ae7ea46261a8" providerId="ADAL" clId="{ECFBAAEB-576A-4C0F-84B6-810B56A48E71}" dt="2021-10-04T17:30:43.400" v="477" actId="2696"/>
        <pc:sldMkLst>
          <pc:docMk/>
          <pc:sldMk cId="1579930883" sldId="299"/>
        </pc:sldMkLst>
      </pc:sldChg>
      <pc:sldChg chg="add del">
        <pc:chgData name="Valérie" userId="1b450f87-bfaa-4071-9d8b-ae7ea46261a8" providerId="ADAL" clId="{ECFBAAEB-576A-4C0F-84B6-810B56A48E71}" dt="2021-10-07T13:23:06.660" v="1125" actId="2696"/>
        <pc:sldMkLst>
          <pc:docMk/>
          <pc:sldMk cId="2710159400" sldId="299"/>
        </pc:sldMkLst>
      </pc:sldChg>
      <pc:sldChg chg="add">
        <pc:chgData name="Valérie" userId="1b450f87-bfaa-4071-9d8b-ae7ea46261a8" providerId="ADAL" clId="{ECFBAAEB-576A-4C0F-84B6-810B56A48E71}" dt="2021-10-07T13:23:17.673" v="1126"/>
        <pc:sldMkLst>
          <pc:docMk/>
          <pc:sldMk cId="3598481407" sldId="299"/>
        </pc:sldMkLst>
      </pc:sldChg>
      <pc:sldChg chg="add">
        <pc:chgData name="Valérie" userId="1b450f87-bfaa-4071-9d8b-ae7ea46261a8" providerId="ADAL" clId="{ECFBAAEB-576A-4C0F-84B6-810B56A48E71}" dt="2021-10-07T13:23:17.673" v="1126"/>
        <pc:sldMkLst>
          <pc:docMk/>
          <pc:sldMk cId="1819319466" sldId="311"/>
        </pc:sldMkLst>
      </pc:sldChg>
      <pc:sldChg chg="add del">
        <pc:chgData name="Valérie" userId="1b450f87-bfaa-4071-9d8b-ae7ea46261a8" providerId="ADAL" clId="{ECFBAAEB-576A-4C0F-84B6-810B56A48E71}" dt="2021-10-07T13:23:06.660" v="1125" actId="2696"/>
        <pc:sldMkLst>
          <pc:docMk/>
          <pc:sldMk cId="2261435756" sldId="311"/>
        </pc:sldMkLst>
      </pc:sldChg>
      <pc:sldChg chg="del">
        <pc:chgData name="Valérie" userId="1b450f87-bfaa-4071-9d8b-ae7ea46261a8" providerId="ADAL" clId="{ECFBAAEB-576A-4C0F-84B6-810B56A48E71}" dt="2021-10-04T17:30:43.400" v="477" actId="2696"/>
        <pc:sldMkLst>
          <pc:docMk/>
          <pc:sldMk cId="4291727880" sldId="311"/>
        </pc:sldMkLst>
      </pc:sldChg>
      <pc:sldChg chg="add">
        <pc:chgData name="Valérie" userId="1b450f87-bfaa-4071-9d8b-ae7ea46261a8" providerId="ADAL" clId="{ECFBAAEB-576A-4C0F-84B6-810B56A48E71}" dt="2021-10-07T13:23:17.673" v="1126"/>
        <pc:sldMkLst>
          <pc:docMk/>
          <pc:sldMk cId="1812133708" sldId="313"/>
        </pc:sldMkLst>
      </pc:sldChg>
      <pc:sldChg chg="add del">
        <pc:chgData name="Valérie" userId="1b450f87-bfaa-4071-9d8b-ae7ea46261a8" providerId="ADAL" clId="{ECFBAAEB-576A-4C0F-84B6-810B56A48E71}" dt="2021-10-07T13:23:06.660" v="1125" actId="2696"/>
        <pc:sldMkLst>
          <pc:docMk/>
          <pc:sldMk cId="2910444124" sldId="313"/>
        </pc:sldMkLst>
      </pc:sldChg>
      <pc:sldChg chg="del">
        <pc:chgData name="Valérie" userId="1b450f87-bfaa-4071-9d8b-ae7ea46261a8" providerId="ADAL" clId="{ECFBAAEB-576A-4C0F-84B6-810B56A48E71}" dt="2021-10-04T17:30:43.400" v="477" actId="2696"/>
        <pc:sldMkLst>
          <pc:docMk/>
          <pc:sldMk cId="4122992035" sldId="313"/>
        </pc:sldMkLst>
      </pc:sldChg>
      <pc:sldChg chg="modSp mod">
        <pc:chgData name="Valérie" userId="1b450f87-bfaa-4071-9d8b-ae7ea46261a8" providerId="ADAL" clId="{ECFBAAEB-576A-4C0F-84B6-810B56A48E71}" dt="2021-10-04T18:41:20.732" v="944" actId="6549"/>
        <pc:sldMkLst>
          <pc:docMk/>
          <pc:sldMk cId="3052928327" sldId="315"/>
        </pc:sldMkLst>
        <pc:spChg chg="mod">
          <ac:chgData name="Valérie" userId="1b450f87-bfaa-4071-9d8b-ae7ea46261a8" providerId="ADAL" clId="{ECFBAAEB-576A-4C0F-84B6-810B56A48E71}" dt="2021-10-04T18:41:20.732" v="944" actId="6549"/>
          <ac:spMkLst>
            <pc:docMk/>
            <pc:sldMk cId="3052928327" sldId="315"/>
            <ac:spMk id="5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8:41:12.101" v="941" actId="20577"/>
          <ac:spMkLst>
            <pc:docMk/>
            <pc:sldMk cId="3052928327" sldId="315"/>
            <ac:spMk id="6" creationId="{00000000-0000-0000-0000-000000000000}"/>
          </ac:spMkLst>
        </pc:spChg>
      </pc:sldChg>
      <pc:sldChg chg="ord">
        <pc:chgData name="Valérie" userId="1b450f87-bfaa-4071-9d8b-ae7ea46261a8" providerId="ADAL" clId="{ECFBAAEB-576A-4C0F-84B6-810B56A48E71}" dt="2021-10-04T18:24:57.528" v="865"/>
        <pc:sldMkLst>
          <pc:docMk/>
          <pc:sldMk cId="2251074569" sldId="318"/>
        </pc:sldMkLst>
      </pc:sldChg>
      <pc:sldChg chg="ord">
        <pc:chgData name="Valérie" userId="1b450f87-bfaa-4071-9d8b-ae7ea46261a8" providerId="ADAL" clId="{ECFBAAEB-576A-4C0F-84B6-810B56A48E71}" dt="2021-10-04T17:31:23.069" v="480"/>
        <pc:sldMkLst>
          <pc:docMk/>
          <pc:sldMk cId="2021328239" sldId="321"/>
        </pc:sldMkLst>
      </pc:sldChg>
      <pc:sldChg chg="del">
        <pc:chgData name="Valérie" userId="1b450f87-bfaa-4071-9d8b-ae7ea46261a8" providerId="ADAL" clId="{ECFBAAEB-576A-4C0F-84B6-810B56A48E71}" dt="2021-10-04T14:30:37.896" v="0" actId="2696"/>
        <pc:sldMkLst>
          <pc:docMk/>
          <pc:sldMk cId="4025881336" sldId="322"/>
        </pc:sldMkLst>
      </pc:sldChg>
      <pc:sldChg chg="ord">
        <pc:chgData name="Valérie" userId="1b450f87-bfaa-4071-9d8b-ae7ea46261a8" providerId="ADAL" clId="{ECFBAAEB-576A-4C0F-84B6-810B56A48E71}" dt="2021-10-04T15:50:06.960" v="26"/>
        <pc:sldMkLst>
          <pc:docMk/>
          <pc:sldMk cId="1052293484" sldId="323"/>
        </pc:sldMkLst>
      </pc:sldChg>
      <pc:sldChg chg="addSp delSp modSp mod modAnim delCm">
        <pc:chgData name="Valérie" userId="1b450f87-bfaa-4071-9d8b-ae7ea46261a8" providerId="ADAL" clId="{ECFBAAEB-576A-4C0F-84B6-810B56A48E71}" dt="2021-10-04T15:00:41.076" v="24" actId="1592"/>
        <pc:sldMkLst>
          <pc:docMk/>
          <pc:sldMk cId="1326666512" sldId="324"/>
        </pc:sldMkLst>
        <pc:spChg chg="mod">
          <ac:chgData name="Valérie" userId="1b450f87-bfaa-4071-9d8b-ae7ea46261a8" providerId="ADAL" clId="{ECFBAAEB-576A-4C0F-84B6-810B56A48E71}" dt="2021-10-04T14:42:56.084" v="10" actId="1076"/>
          <ac:spMkLst>
            <pc:docMk/>
            <pc:sldMk cId="1326666512" sldId="324"/>
            <ac:spMk id="4" creationId="{5EB98C69-D705-45E9-843C-CE745C203F7F}"/>
          </ac:spMkLst>
        </pc:spChg>
        <pc:spChg chg="add mod">
          <ac:chgData name="Valérie" userId="1b450f87-bfaa-4071-9d8b-ae7ea46261a8" providerId="ADAL" clId="{ECFBAAEB-576A-4C0F-84B6-810B56A48E71}" dt="2021-10-04T14:42:46.688" v="9" actId="1076"/>
          <ac:spMkLst>
            <pc:docMk/>
            <pc:sldMk cId="1326666512" sldId="324"/>
            <ac:spMk id="6" creationId="{DC5BCFB4-F509-472A-8EA7-10342678BFFE}"/>
          </ac:spMkLst>
        </pc:spChg>
        <pc:spChg chg="add del">
          <ac:chgData name="Valérie" userId="1b450f87-bfaa-4071-9d8b-ae7ea46261a8" providerId="ADAL" clId="{ECFBAAEB-576A-4C0F-84B6-810B56A48E71}" dt="2021-10-04T14:54:55.835" v="13" actId="22"/>
          <ac:spMkLst>
            <pc:docMk/>
            <pc:sldMk cId="1326666512" sldId="324"/>
            <ac:spMk id="8" creationId="{4D11A0E4-206F-47FA-B82B-9964EE244156}"/>
          </ac:spMkLst>
        </pc:spChg>
        <pc:picChg chg="add mod">
          <ac:chgData name="Valérie" userId="1b450f87-bfaa-4071-9d8b-ae7ea46261a8" providerId="ADAL" clId="{ECFBAAEB-576A-4C0F-84B6-810B56A48E71}" dt="2021-10-04T14:55:43.786" v="22" actId="14100"/>
          <ac:picMkLst>
            <pc:docMk/>
            <pc:sldMk cId="1326666512" sldId="324"/>
            <ac:picMk id="10" creationId="{329AEAA8-2B35-43A3-B878-D6BA895D9635}"/>
          </ac:picMkLst>
        </pc:picChg>
      </pc:sldChg>
      <pc:sldChg chg="addSp delSp modSp new mod">
        <pc:chgData name="Valérie" userId="1b450f87-bfaa-4071-9d8b-ae7ea46261a8" providerId="ADAL" clId="{ECFBAAEB-576A-4C0F-84B6-810B56A48E71}" dt="2021-10-04T17:24:13.280" v="415" actId="20577"/>
        <pc:sldMkLst>
          <pc:docMk/>
          <pc:sldMk cId="2943493989" sldId="327"/>
        </pc:sldMkLst>
        <pc:spChg chg="mod">
          <ac:chgData name="Valérie" userId="1b450f87-bfaa-4071-9d8b-ae7ea46261a8" providerId="ADAL" clId="{ECFBAAEB-576A-4C0F-84B6-810B56A48E71}" dt="2021-10-04T17:17:52.292" v="331" actId="207"/>
          <ac:spMkLst>
            <pc:docMk/>
            <pc:sldMk cId="2943493989" sldId="327"/>
            <ac:spMk id="2" creationId="{D8ECB460-A483-436A-9BC2-34602EE5614D}"/>
          </ac:spMkLst>
        </pc:spChg>
        <pc:spChg chg="mod">
          <ac:chgData name="Valérie" userId="1b450f87-bfaa-4071-9d8b-ae7ea46261a8" providerId="ADAL" clId="{ECFBAAEB-576A-4C0F-84B6-810B56A48E71}" dt="2021-10-04T17:23:38.584" v="395" actId="14100"/>
          <ac:spMkLst>
            <pc:docMk/>
            <pc:sldMk cId="2943493989" sldId="327"/>
            <ac:spMk id="3" creationId="{3C914930-C0DA-45A1-A93D-BE282F1F8B22}"/>
          </ac:spMkLst>
        </pc:spChg>
        <pc:spChg chg="add del">
          <ac:chgData name="Valérie" userId="1b450f87-bfaa-4071-9d8b-ae7ea46261a8" providerId="ADAL" clId="{ECFBAAEB-576A-4C0F-84B6-810B56A48E71}" dt="2021-10-04T17:15:49.917" v="314" actId="22"/>
          <ac:spMkLst>
            <pc:docMk/>
            <pc:sldMk cId="2943493989" sldId="327"/>
            <ac:spMk id="5" creationId="{084F79E1-3D04-41FB-A94E-4D0542E95ACE}"/>
          </ac:spMkLst>
        </pc:spChg>
        <pc:spChg chg="add mod">
          <ac:chgData name="Valérie" userId="1b450f87-bfaa-4071-9d8b-ae7ea46261a8" providerId="ADAL" clId="{ECFBAAEB-576A-4C0F-84B6-810B56A48E71}" dt="2021-10-04T17:22:10.911" v="369" actId="1076"/>
          <ac:spMkLst>
            <pc:docMk/>
            <pc:sldMk cId="2943493989" sldId="327"/>
            <ac:spMk id="7" creationId="{8012E237-6A89-4123-B38C-5612E22B6B72}"/>
          </ac:spMkLst>
        </pc:spChg>
        <pc:spChg chg="add mod">
          <ac:chgData name="Valérie" userId="1b450f87-bfaa-4071-9d8b-ae7ea46261a8" providerId="ADAL" clId="{ECFBAAEB-576A-4C0F-84B6-810B56A48E71}" dt="2021-10-04T17:23:20.492" v="390" actId="1076"/>
          <ac:spMkLst>
            <pc:docMk/>
            <pc:sldMk cId="2943493989" sldId="327"/>
            <ac:spMk id="9" creationId="{A906F7A3-58D8-4E6A-A391-E0F17D8EFC4F}"/>
          </ac:spMkLst>
        </pc:spChg>
        <pc:spChg chg="add mod">
          <ac:chgData name="Valérie" userId="1b450f87-bfaa-4071-9d8b-ae7ea46261a8" providerId="ADAL" clId="{ECFBAAEB-576A-4C0F-84B6-810B56A48E71}" dt="2021-10-04T17:24:03.329" v="409" actId="113"/>
          <ac:spMkLst>
            <pc:docMk/>
            <pc:sldMk cId="2943493989" sldId="327"/>
            <ac:spMk id="10" creationId="{91F17962-7FBA-4147-9865-75A258533320}"/>
          </ac:spMkLst>
        </pc:spChg>
        <pc:spChg chg="add mod">
          <ac:chgData name="Valérie" userId="1b450f87-bfaa-4071-9d8b-ae7ea46261a8" providerId="ADAL" clId="{ECFBAAEB-576A-4C0F-84B6-810B56A48E71}" dt="2021-10-04T17:24:13.280" v="415" actId="20577"/>
          <ac:spMkLst>
            <pc:docMk/>
            <pc:sldMk cId="2943493989" sldId="327"/>
            <ac:spMk id="11" creationId="{7CF7605C-156F-44F5-BBB4-95AD249B5A65}"/>
          </ac:spMkLst>
        </pc:spChg>
      </pc:sldChg>
      <pc:sldChg chg="addSp delSp modSp add mod modAnim">
        <pc:chgData name="Valérie" userId="1b450f87-bfaa-4071-9d8b-ae7ea46261a8" providerId="ADAL" clId="{ECFBAAEB-576A-4C0F-84B6-810B56A48E71}" dt="2021-10-04T18:15:00.029" v="738"/>
        <pc:sldMkLst>
          <pc:docMk/>
          <pc:sldMk cId="1507470566" sldId="328"/>
        </pc:sldMkLst>
        <pc:spChg chg="mod">
          <ac:chgData name="Valérie" userId="1b450f87-bfaa-4071-9d8b-ae7ea46261a8" providerId="ADAL" clId="{ECFBAAEB-576A-4C0F-84B6-810B56A48E71}" dt="2021-10-04T17:18:13.545" v="348" actId="20577"/>
          <ac:spMkLst>
            <pc:docMk/>
            <pc:sldMk cId="1507470566" sldId="328"/>
            <ac:spMk id="2" creationId="{D8ECB460-A483-436A-9BC2-34602EE5614D}"/>
          </ac:spMkLst>
        </pc:spChg>
        <pc:spChg chg="mod">
          <ac:chgData name="Valérie" userId="1b450f87-bfaa-4071-9d8b-ae7ea46261a8" providerId="ADAL" clId="{ECFBAAEB-576A-4C0F-84B6-810B56A48E71}" dt="2021-10-04T18:13:59.434" v="708" actId="1076"/>
          <ac:spMkLst>
            <pc:docMk/>
            <pc:sldMk cId="1507470566" sldId="328"/>
            <ac:spMk id="3" creationId="{3C914930-C0DA-45A1-A93D-BE282F1F8B22}"/>
          </ac:spMkLst>
        </pc:spChg>
        <pc:spChg chg="add del">
          <ac:chgData name="Valérie" userId="1b450f87-bfaa-4071-9d8b-ae7ea46261a8" providerId="ADAL" clId="{ECFBAAEB-576A-4C0F-84B6-810B56A48E71}" dt="2021-10-04T17:25:34.299" v="434" actId="11529"/>
          <ac:spMkLst>
            <pc:docMk/>
            <pc:sldMk cId="1507470566" sldId="328"/>
            <ac:spMk id="4" creationId="{7C1D96C3-7378-4098-8666-19D6AFC01662}"/>
          </ac:spMkLst>
        </pc:spChg>
        <pc:spChg chg="add mod">
          <ac:chgData name="Valérie" userId="1b450f87-bfaa-4071-9d8b-ae7ea46261a8" providerId="ADAL" clId="{ECFBAAEB-576A-4C0F-84B6-810B56A48E71}" dt="2021-10-04T18:14:07.499" v="714" actId="1035"/>
          <ac:spMkLst>
            <pc:docMk/>
            <pc:sldMk cId="1507470566" sldId="328"/>
            <ac:spMk id="5" creationId="{6914255E-38D0-493B-A522-59594BE72621}"/>
          </ac:spMkLst>
        </pc:spChg>
        <pc:spChg chg="add mod">
          <ac:chgData name="Valérie" userId="1b450f87-bfaa-4071-9d8b-ae7ea46261a8" providerId="ADAL" clId="{ECFBAAEB-576A-4C0F-84B6-810B56A48E71}" dt="2021-10-04T18:14:13.785" v="715" actId="1076"/>
          <ac:spMkLst>
            <pc:docMk/>
            <pc:sldMk cId="1507470566" sldId="328"/>
            <ac:spMk id="6" creationId="{3661460B-293E-4C8B-AFBF-6DF308CAE2CC}"/>
          </ac:spMkLst>
        </pc:spChg>
        <pc:spChg chg="mod">
          <ac:chgData name="Valérie" userId="1b450f87-bfaa-4071-9d8b-ae7ea46261a8" providerId="ADAL" clId="{ECFBAAEB-576A-4C0F-84B6-810B56A48E71}" dt="2021-10-04T18:14:07.499" v="714" actId="1035"/>
          <ac:spMkLst>
            <pc:docMk/>
            <pc:sldMk cId="1507470566" sldId="328"/>
            <ac:spMk id="7" creationId="{8012E237-6A89-4123-B38C-5612E22B6B72}"/>
          </ac:spMkLst>
        </pc:spChg>
        <pc:spChg chg="add mod">
          <ac:chgData name="Valérie" userId="1b450f87-bfaa-4071-9d8b-ae7ea46261a8" providerId="ADAL" clId="{ECFBAAEB-576A-4C0F-84B6-810B56A48E71}" dt="2021-10-04T18:14:07.499" v="714" actId="1035"/>
          <ac:spMkLst>
            <pc:docMk/>
            <pc:sldMk cId="1507470566" sldId="328"/>
            <ac:spMk id="8" creationId="{25FE9155-1767-42AC-B40A-8AFC8061FC2E}"/>
          </ac:spMkLst>
        </pc:spChg>
        <pc:spChg chg="add mod">
          <ac:chgData name="Valérie" userId="1b450f87-bfaa-4071-9d8b-ae7ea46261a8" providerId="ADAL" clId="{ECFBAAEB-576A-4C0F-84B6-810B56A48E71}" dt="2021-10-04T18:14:07.499" v="714" actId="1035"/>
          <ac:spMkLst>
            <pc:docMk/>
            <pc:sldMk cId="1507470566" sldId="328"/>
            <ac:spMk id="9" creationId="{CC085228-645B-43DF-9BBF-CEED6FFE743F}"/>
          </ac:spMkLst>
        </pc:spChg>
        <pc:spChg chg="add mod">
          <ac:chgData name="Valérie" userId="1b450f87-bfaa-4071-9d8b-ae7ea46261a8" providerId="ADAL" clId="{ECFBAAEB-576A-4C0F-84B6-810B56A48E71}" dt="2021-10-04T18:14:56.533" v="737" actId="1076"/>
          <ac:spMkLst>
            <pc:docMk/>
            <pc:sldMk cId="1507470566" sldId="328"/>
            <ac:spMk id="11" creationId="{C3DCDBE0-2482-4652-AB80-F807984C9B82}"/>
          </ac:spMkLst>
        </pc:spChg>
      </pc:sldChg>
      <pc:sldChg chg="add del">
        <pc:chgData name="Valérie" userId="1b450f87-bfaa-4071-9d8b-ae7ea46261a8" providerId="ADAL" clId="{ECFBAAEB-576A-4C0F-84B6-810B56A48E71}" dt="2021-10-04T17:17:42.331" v="330" actId="47"/>
        <pc:sldMkLst>
          <pc:docMk/>
          <pc:sldMk cId="3311642491" sldId="328"/>
        </pc:sldMkLst>
      </pc:sldChg>
      <pc:sldChg chg="addSp delSp modSp add mod modAnim">
        <pc:chgData name="Valérie" userId="1b450f87-bfaa-4071-9d8b-ae7ea46261a8" providerId="ADAL" clId="{ECFBAAEB-576A-4C0F-84B6-810B56A48E71}" dt="2021-10-04T18:24:31.320" v="863"/>
        <pc:sldMkLst>
          <pc:docMk/>
          <pc:sldMk cId="372449526" sldId="329"/>
        </pc:sldMkLst>
        <pc:spChg chg="mod">
          <ac:chgData name="Valérie" userId="1b450f87-bfaa-4071-9d8b-ae7ea46261a8" providerId="ADAL" clId="{ECFBAAEB-576A-4C0F-84B6-810B56A48E71}" dt="2021-10-04T17:25:03.425" v="432" actId="20577"/>
          <ac:spMkLst>
            <pc:docMk/>
            <pc:sldMk cId="372449526" sldId="329"/>
            <ac:spMk id="2" creationId="{D8ECB460-A483-436A-9BC2-34602EE5614D}"/>
          </ac:spMkLst>
        </pc:spChg>
        <pc:spChg chg="mod">
          <ac:chgData name="Valérie" userId="1b450f87-bfaa-4071-9d8b-ae7ea46261a8" providerId="ADAL" clId="{ECFBAAEB-576A-4C0F-84B6-810B56A48E71}" dt="2021-10-04T18:05:56.663" v="618" actId="1076"/>
          <ac:spMkLst>
            <pc:docMk/>
            <pc:sldMk cId="372449526" sldId="329"/>
            <ac:spMk id="3" creationId="{3C914930-C0DA-45A1-A93D-BE282F1F8B22}"/>
          </ac:spMkLst>
        </pc:spChg>
        <pc:spChg chg="mod">
          <ac:chgData name="Valérie" userId="1b450f87-bfaa-4071-9d8b-ae7ea46261a8" providerId="ADAL" clId="{ECFBAAEB-576A-4C0F-84B6-810B56A48E71}" dt="2021-10-04T18:22:03.675" v="800" actId="1076"/>
          <ac:spMkLst>
            <pc:docMk/>
            <pc:sldMk cId="372449526" sldId="329"/>
            <ac:spMk id="5" creationId="{6914255E-38D0-493B-A522-59594BE72621}"/>
          </ac:spMkLst>
        </pc:spChg>
        <pc:spChg chg="mod">
          <ac:chgData name="Valérie" userId="1b450f87-bfaa-4071-9d8b-ae7ea46261a8" providerId="ADAL" clId="{ECFBAAEB-576A-4C0F-84B6-810B56A48E71}" dt="2021-10-04T18:22:01.098" v="799" actId="1076"/>
          <ac:spMkLst>
            <pc:docMk/>
            <pc:sldMk cId="372449526" sldId="329"/>
            <ac:spMk id="6" creationId="{3661460B-293E-4C8B-AFBF-6DF308CAE2CC}"/>
          </ac:spMkLst>
        </pc:spChg>
        <pc:spChg chg="del">
          <ac:chgData name="Valérie" userId="1b450f87-bfaa-4071-9d8b-ae7ea46261a8" providerId="ADAL" clId="{ECFBAAEB-576A-4C0F-84B6-810B56A48E71}" dt="2021-10-04T18:06:35.990" v="625" actId="478"/>
          <ac:spMkLst>
            <pc:docMk/>
            <pc:sldMk cId="372449526" sldId="329"/>
            <ac:spMk id="7" creationId="{8012E237-6A89-4123-B38C-5612E22B6B72}"/>
          </ac:spMkLst>
        </pc:spChg>
        <pc:spChg chg="mod">
          <ac:chgData name="Valérie" userId="1b450f87-bfaa-4071-9d8b-ae7ea46261a8" providerId="ADAL" clId="{ECFBAAEB-576A-4C0F-84B6-810B56A48E71}" dt="2021-10-04T18:10:36.314" v="707" actId="1076"/>
          <ac:spMkLst>
            <pc:docMk/>
            <pc:sldMk cId="372449526" sldId="329"/>
            <ac:spMk id="8" creationId="{25FE9155-1767-42AC-B40A-8AFC8061FC2E}"/>
          </ac:spMkLst>
        </pc:spChg>
        <pc:spChg chg="add del mod">
          <ac:chgData name="Valérie" userId="1b450f87-bfaa-4071-9d8b-ae7ea46261a8" providerId="ADAL" clId="{ECFBAAEB-576A-4C0F-84B6-810B56A48E71}" dt="2021-10-04T18:08:33.277" v="668" actId="478"/>
          <ac:spMkLst>
            <pc:docMk/>
            <pc:sldMk cId="372449526" sldId="329"/>
            <ac:spMk id="9" creationId="{6BF8B5D0-4BC4-4F2A-943E-D1AC4D97F1EA}"/>
          </ac:spMkLst>
        </pc:spChg>
        <pc:spChg chg="add mod">
          <ac:chgData name="Valérie" userId="1b450f87-bfaa-4071-9d8b-ae7ea46261a8" providerId="ADAL" clId="{ECFBAAEB-576A-4C0F-84B6-810B56A48E71}" dt="2021-10-04T18:22:11.927" v="802" actId="14100"/>
          <ac:spMkLst>
            <pc:docMk/>
            <pc:sldMk cId="372449526" sldId="329"/>
            <ac:spMk id="11" creationId="{DBA735E3-6D29-4A3E-996B-796E0085EB73}"/>
          </ac:spMkLst>
        </pc:spChg>
        <pc:spChg chg="add del mod">
          <ac:chgData name="Valérie" userId="1b450f87-bfaa-4071-9d8b-ae7ea46261a8" providerId="ADAL" clId="{ECFBAAEB-576A-4C0F-84B6-810B56A48E71}" dt="2021-10-04T18:23:03.667" v="848"/>
          <ac:spMkLst>
            <pc:docMk/>
            <pc:sldMk cId="372449526" sldId="329"/>
            <ac:spMk id="12" creationId="{FDA6E4AB-F19B-4A78-B04C-875EB2B7A256}"/>
          </ac:spMkLst>
        </pc:spChg>
        <pc:spChg chg="add mod">
          <ac:chgData name="Valérie" userId="1b450f87-bfaa-4071-9d8b-ae7ea46261a8" providerId="ADAL" clId="{ECFBAAEB-576A-4C0F-84B6-810B56A48E71}" dt="2021-10-04T18:24:18.920" v="861" actId="1076"/>
          <ac:spMkLst>
            <pc:docMk/>
            <pc:sldMk cId="372449526" sldId="329"/>
            <ac:spMk id="13" creationId="{B4736CBA-15FB-48C2-8B5E-6B88A6385CC1}"/>
          </ac:spMkLst>
        </pc:spChg>
      </pc:sldChg>
      <pc:sldChg chg="delSp modSp add del mod">
        <pc:chgData name="Valérie" userId="1b450f87-bfaa-4071-9d8b-ae7ea46261a8" providerId="ADAL" clId="{ECFBAAEB-576A-4C0F-84B6-810B56A48E71}" dt="2021-10-04T18:41:26.147" v="945" actId="47"/>
        <pc:sldMkLst>
          <pc:docMk/>
          <pc:sldMk cId="165276724" sldId="330"/>
        </pc:sldMkLst>
        <pc:spChg chg="mod">
          <ac:chgData name="Valérie" userId="1b450f87-bfaa-4071-9d8b-ae7ea46261a8" providerId="ADAL" clId="{ECFBAAEB-576A-4C0F-84B6-810B56A48E71}" dt="2021-10-04T18:38:34.438" v="932" actId="20577"/>
          <ac:spMkLst>
            <pc:docMk/>
            <pc:sldMk cId="165276724" sldId="330"/>
            <ac:spMk id="6" creationId="{00000000-0000-0000-0000-000000000000}"/>
          </ac:spMkLst>
        </pc:spChg>
        <pc:spChg chg="del">
          <ac:chgData name="Valérie" userId="1b450f87-bfaa-4071-9d8b-ae7ea46261a8" providerId="ADAL" clId="{ECFBAAEB-576A-4C0F-84B6-810B56A48E71}" dt="2021-10-04T18:40:49.054" v="933" actId="478"/>
          <ac:spMkLst>
            <pc:docMk/>
            <pc:sldMk cId="165276724" sldId="330"/>
            <ac:spMk id="7" creationId="{36A8D4D6-10E2-43DA-A0DC-2B285DC36919}"/>
          </ac:spMkLst>
        </pc:spChg>
        <pc:spChg chg="del">
          <ac:chgData name="Valérie" userId="1b450f87-bfaa-4071-9d8b-ae7ea46261a8" providerId="ADAL" clId="{ECFBAAEB-576A-4C0F-84B6-810B56A48E71}" dt="2021-10-04T18:40:52.981" v="934" actId="478"/>
          <ac:spMkLst>
            <pc:docMk/>
            <pc:sldMk cId="165276724" sldId="330"/>
            <ac:spMk id="10" creationId="{42851C31-1E8D-4BEF-8178-F666A8F2A03A}"/>
          </ac:spMkLst>
        </pc:spChg>
      </pc:sldChg>
      <pc:sldChg chg="delSp modSp add mod delAnim">
        <pc:chgData name="Valérie" userId="1b450f87-bfaa-4071-9d8b-ae7ea46261a8" providerId="ADAL" clId="{ECFBAAEB-576A-4C0F-84B6-810B56A48E71}" dt="2021-10-07T14:43:30.630" v="1248" actId="13926"/>
        <pc:sldMkLst>
          <pc:docMk/>
          <pc:sldMk cId="1883703173" sldId="330"/>
        </pc:sldMkLst>
        <pc:spChg chg="del">
          <ac:chgData name="Valérie" userId="1b450f87-bfaa-4071-9d8b-ae7ea46261a8" providerId="ADAL" clId="{ECFBAAEB-576A-4C0F-84B6-810B56A48E71}" dt="2021-10-07T14:41:18.510" v="1233" actId="478"/>
          <ac:spMkLst>
            <pc:docMk/>
            <pc:sldMk cId="1883703173" sldId="330"/>
            <ac:spMk id="2" creationId="{C7827CFC-5EE5-423B-BA8F-FB290190DB0B}"/>
          </ac:spMkLst>
        </pc:spChg>
        <pc:spChg chg="mod">
          <ac:chgData name="Valérie" userId="1b450f87-bfaa-4071-9d8b-ae7ea46261a8" providerId="ADAL" clId="{ECFBAAEB-576A-4C0F-84B6-810B56A48E71}" dt="2021-10-07T13:36:03.321" v="1179" actId="20577"/>
          <ac:spMkLst>
            <pc:docMk/>
            <pc:sldMk cId="1883703173" sldId="330"/>
            <ac:spMk id="5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7T14:43:19.602" v="1246" actId="1076"/>
          <ac:spMkLst>
            <pc:docMk/>
            <pc:sldMk cId="1883703173" sldId="330"/>
            <ac:spMk id="6" creationId="{00000000-0000-0000-0000-000000000000}"/>
          </ac:spMkLst>
        </pc:spChg>
        <pc:spChg chg="del">
          <ac:chgData name="Valérie" userId="1b450f87-bfaa-4071-9d8b-ae7ea46261a8" providerId="ADAL" clId="{ECFBAAEB-576A-4C0F-84B6-810B56A48E71}" dt="2021-10-07T14:41:22.860" v="1235" actId="478"/>
          <ac:spMkLst>
            <pc:docMk/>
            <pc:sldMk cId="1883703173" sldId="330"/>
            <ac:spMk id="8" creationId="{F56A1CD1-3959-478E-B447-8EFD8655298F}"/>
          </ac:spMkLst>
        </pc:spChg>
        <pc:spChg chg="mod">
          <ac:chgData name="Valérie" userId="1b450f87-bfaa-4071-9d8b-ae7ea46261a8" providerId="ADAL" clId="{ECFBAAEB-576A-4C0F-84B6-810B56A48E71}" dt="2021-10-07T14:43:30.630" v="1248" actId="13926"/>
          <ac:spMkLst>
            <pc:docMk/>
            <pc:sldMk cId="1883703173" sldId="330"/>
            <ac:spMk id="9" creationId="{5E83F7B1-3E3E-4286-8AB7-DD5749FC79BE}"/>
          </ac:spMkLst>
        </pc:spChg>
        <pc:spChg chg="del mod">
          <ac:chgData name="Valérie" userId="1b450f87-bfaa-4071-9d8b-ae7ea46261a8" providerId="ADAL" clId="{ECFBAAEB-576A-4C0F-84B6-810B56A48E71}" dt="2021-10-07T14:41:20.934" v="1234" actId="478"/>
          <ac:spMkLst>
            <pc:docMk/>
            <pc:sldMk cId="1883703173" sldId="330"/>
            <ac:spMk id="11" creationId="{E9C4573F-FF2B-427E-9E9D-8B240C0F53A2}"/>
          </ac:spMkLst>
        </pc:spChg>
      </pc:sldChg>
      <pc:sldChg chg="addSp delSp modSp add del mod">
        <pc:chgData name="Valérie" userId="1b450f87-bfaa-4071-9d8b-ae7ea46261a8" providerId="ADAL" clId="{ECFBAAEB-576A-4C0F-84B6-810B56A48E71}" dt="2021-10-07T13:23:57.870" v="1127" actId="2696"/>
        <pc:sldMkLst>
          <pc:docMk/>
          <pc:sldMk cId="3988826877" sldId="330"/>
        </pc:sldMkLst>
        <pc:spChg chg="mod">
          <ac:chgData name="Valérie" userId="1b450f87-bfaa-4071-9d8b-ae7ea46261a8" providerId="ADAL" clId="{ECFBAAEB-576A-4C0F-84B6-810B56A48E71}" dt="2021-10-04T18:41:39.813" v="963" actId="20577"/>
          <ac:spMkLst>
            <pc:docMk/>
            <pc:sldMk cId="3988826877" sldId="330"/>
            <ac:spMk id="5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4T19:06:25.851" v="1094"/>
          <ac:spMkLst>
            <pc:docMk/>
            <pc:sldMk cId="3988826877" sldId="330"/>
            <ac:spMk id="6" creationId="{00000000-0000-0000-0000-000000000000}"/>
          </ac:spMkLst>
        </pc:spChg>
        <pc:spChg chg="del">
          <ac:chgData name="Valérie" userId="1b450f87-bfaa-4071-9d8b-ae7ea46261a8" providerId="ADAL" clId="{ECFBAAEB-576A-4C0F-84B6-810B56A48E71}" dt="2021-10-04T18:41:46.149" v="964" actId="478"/>
          <ac:spMkLst>
            <pc:docMk/>
            <pc:sldMk cId="3988826877" sldId="330"/>
            <ac:spMk id="7" creationId="{36A8D4D6-10E2-43DA-A0DC-2B285DC36919}"/>
          </ac:spMkLst>
        </pc:spChg>
        <pc:spChg chg="mod">
          <ac:chgData name="Valérie" userId="1b450f87-bfaa-4071-9d8b-ae7ea46261a8" providerId="ADAL" clId="{ECFBAAEB-576A-4C0F-84B6-810B56A48E71}" dt="2021-10-04T19:15:07.617" v="1122" actId="1076"/>
          <ac:spMkLst>
            <pc:docMk/>
            <pc:sldMk cId="3988826877" sldId="330"/>
            <ac:spMk id="8" creationId="{F56A1CD1-3959-478E-B447-8EFD8655298F}"/>
          </ac:spMkLst>
        </pc:spChg>
        <pc:spChg chg="add mod">
          <ac:chgData name="Valérie" userId="1b450f87-bfaa-4071-9d8b-ae7ea46261a8" providerId="ADAL" clId="{ECFBAAEB-576A-4C0F-84B6-810B56A48E71}" dt="2021-10-04T19:07:06.823" v="1104" actId="1076"/>
          <ac:spMkLst>
            <pc:docMk/>
            <pc:sldMk cId="3988826877" sldId="330"/>
            <ac:spMk id="9" creationId="{5E83F7B1-3E3E-4286-8AB7-DD5749FC79BE}"/>
          </ac:spMkLst>
        </pc:spChg>
        <pc:spChg chg="del">
          <ac:chgData name="Valérie" userId="1b450f87-bfaa-4071-9d8b-ae7ea46261a8" providerId="ADAL" clId="{ECFBAAEB-576A-4C0F-84B6-810B56A48E71}" dt="2021-10-04T18:41:49.396" v="965" actId="478"/>
          <ac:spMkLst>
            <pc:docMk/>
            <pc:sldMk cId="3988826877" sldId="330"/>
            <ac:spMk id="10" creationId="{42851C31-1E8D-4BEF-8178-F666A8F2A03A}"/>
          </ac:spMkLst>
        </pc:spChg>
        <pc:spChg chg="add mod">
          <ac:chgData name="Valérie" userId="1b450f87-bfaa-4071-9d8b-ae7ea46261a8" providerId="ADAL" clId="{ECFBAAEB-576A-4C0F-84B6-810B56A48E71}" dt="2021-10-04T19:15:15.807" v="1123" actId="2711"/>
          <ac:spMkLst>
            <pc:docMk/>
            <pc:sldMk cId="3988826877" sldId="330"/>
            <ac:spMk id="11" creationId="{E9C4573F-FF2B-427E-9E9D-8B240C0F53A2}"/>
          </ac:spMkLst>
        </pc:spChg>
      </pc:sldChg>
      <pc:sldChg chg="addSp delSp modSp new mod ord modClrScheme chgLayout">
        <pc:chgData name="Valérie" userId="1b450f87-bfaa-4071-9d8b-ae7ea46261a8" providerId="ADAL" clId="{ECFBAAEB-576A-4C0F-84B6-810B56A48E71}" dt="2021-10-04T19:08:18.523" v="1107"/>
        <pc:sldMkLst>
          <pc:docMk/>
          <pc:sldMk cId="1457601079" sldId="331"/>
        </pc:sldMkLst>
        <pc:spChg chg="del">
          <ac:chgData name="Valérie" userId="1b450f87-bfaa-4071-9d8b-ae7ea46261a8" providerId="ADAL" clId="{ECFBAAEB-576A-4C0F-84B6-810B56A48E71}" dt="2021-10-04T18:42:19.565" v="968" actId="478"/>
          <ac:spMkLst>
            <pc:docMk/>
            <pc:sldMk cId="1457601079" sldId="331"/>
            <ac:spMk id="2" creationId="{155B037A-2858-44CD-B370-D6E42869FA1D}"/>
          </ac:spMkLst>
        </pc:spChg>
        <pc:spChg chg="add mod">
          <ac:chgData name="Valérie" userId="1b450f87-bfaa-4071-9d8b-ae7ea46261a8" providerId="ADAL" clId="{ECFBAAEB-576A-4C0F-84B6-810B56A48E71}" dt="2021-10-04T18:58:59.735" v="981" actId="207"/>
          <ac:spMkLst>
            <pc:docMk/>
            <pc:sldMk cId="1457601079" sldId="331"/>
            <ac:spMk id="3" creationId="{27426613-F317-434E-B498-4114AD835523}"/>
          </ac:spMkLst>
        </pc:spChg>
        <pc:spChg chg="add del mod ord">
          <ac:chgData name="Valérie" userId="1b450f87-bfaa-4071-9d8b-ae7ea46261a8" providerId="ADAL" clId="{ECFBAAEB-576A-4C0F-84B6-810B56A48E71}" dt="2021-10-04T18:58:27.768" v="977" actId="700"/>
          <ac:spMkLst>
            <pc:docMk/>
            <pc:sldMk cId="1457601079" sldId="331"/>
            <ac:spMk id="6" creationId="{F9F9756E-8C3B-47C0-BB06-6F751BFE0FB7}"/>
          </ac:spMkLst>
        </pc:spChg>
        <pc:spChg chg="add del mod ord">
          <ac:chgData name="Valérie" userId="1b450f87-bfaa-4071-9d8b-ae7ea46261a8" providerId="ADAL" clId="{ECFBAAEB-576A-4C0F-84B6-810B56A48E71}" dt="2021-10-04T18:58:27.768" v="977" actId="700"/>
          <ac:spMkLst>
            <pc:docMk/>
            <pc:sldMk cId="1457601079" sldId="331"/>
            <ac:spMk id="7" creationId="{CEE2D8F7-A174-4F6B-835B-060EEA34984E}"/>
          </ac:spMkLst>
        </pc:spChg>
        <pc:spChg chg="add del mod ord">
          <ac:chgData name="Valérie" userId="1b450f87-bfaa-4071-9d8b-ae7ea46261a8" providerId="ADAL" clId="{ECFBAAEB-576A-4C0F-84B6-810B56A48E71}" dt="2021-10-04T18:58:32.208" v="978" actId="478"/>
          <ac:spMkLst>
            <pc:docMk/>
            <pc:sldMk cId="1457601079" sldId="331"/>
            <ac:spMk id="8" creationId="{1CF81719-7EF7-407D-A695-9C92765A2068}"/>
          </ac:spMkLst>
        </pc:spChg>
        <pc:picChg chg="add mod">
          <ac:chgData name="Valérie" userId="1b450f87-bfaa-4071-9d8b-ae7ea46261a8" providerId="ADAL" clId="{ECFBAAEB-576A-4C0F-84B6-810B56A48E71}" dt="2021-10-04T18:58:16.571" v="975" actId="1076"/>
          <ac:picMkLst>
            <pc:docMk/>
            <pc:sldMk cId="1457601079" sldId="331"/>
            <ac:picMk id="5" creationId="{B7727BB3-D5EC-4BDE-958C-1FB320E3EAFC}"/>
          </ac:picMkLst>
        </pc:picChg>
      </pc:sldChg>
      <pc:sldChg chg="delSp modSp add del mod ord">
        <pc:chgData name="Valérie" userId="1b450f87-bfaa-4071-9d8b-ae7ea46261a8" providerId="ADAL" clId="{ECFBAAEB-576A-4C0F-84B6-810B56A48E71}" dt="2021-10-07T13:23:57.870" v="1127" actId="2696"/>
        <pc:sldMkLst>
          <pc:docMk/>
          <pc:sldMk cId="1075499415" sldId="332"/>
        </pc:sldMkLst>
        <pc:spChg chg="mod">
          <ac:chgData name="Valérie" userId="1b450f87-bfaa-4071-9d8b-ae7ea46261a8" providerId="ADAL" clId="{ECFBAAEB-576A-4C0F-84B6-810B56A48E71}" dt="2021-10-04T18:59:52.712" v="1091" actId="20577"/>
          <ac:spMkLst>
            <pc:docMk/>
            <pc:sldMk cId="1075499415" sldId="332"/>
            <ac:spMk id="3" creationId="{27426613-F317-434E-B498-4114AD835523}"/>
          </ac:spMkLst>
        </pc:spChg>
        <pc:picChg chg="del">
          <ac:chgData name="Valérie" userId="1b450f87-bfaa-4071-9d8b-ae7ea46261a8" providerId="ADAL" clId="{ECFBAAEB-576A-4C0F-84B6-810B56A48E71}" dt="2021-10-04T18:59:15.999" v="986" actId="478"/>
          <ac:picMkLst>
            <pc:docMk/>
            <pc:sldMk cId="1075499415" sldId="332"/>
            <ac:picMk id="5" creationId="{B7727BB3-D5EC-4BDE-958C-1FB320E3EAFC}"/>
          </ac:picMkLst>
        </pc:picChg>
      </pc:sldChg>
      <pc:sldChg chg="add del ord">
        <pc:chgData name="Valérie" userId="1b450f87-bfaa-4071-9d8b-ae7ea46261a8" providerId="ADAL" clId="{ECFBAAEB-576A-4C0F-84B6-810B56A48E71}" dt="2021-10-04T18:59:09.397" v="982" actId="2696"/>
        <pc:sldMkLst>
          <pc:docMk/>
          <pc:sldMk cId="2137063257" sldId="332"/>
        </pc:sldMkLst>
      </pc:sldChg>
      <pc:sldChg chg="addSp modSp add mod">
        <pc:chgData name="Valérie" userId="1b450f87-bfaa-4071-9d8b-ae7ea46261a8" providerId="ADAL" clId="{ECFBAAEB-576A-4C0F-84B6-810B56A48E71}" dt="2021-10-07T14:39:39.911" v="1214" actId="1076"/>
        <pc:sldMkLst>
          <pc:docMk/>
          <pc:sldMk cId="4054155568" sldId="332"/>
        </pc:sldMkLst>
        <pc:spChg chg="mod">
          <ac:chgData name="Valérie" userId="1b450f87-bfaa-4071-9d8b-ae7ea46261a8" providerId="ADAL" clId="{ECFBAAEB-576A-4C0F-84B6-810B56A48E71}" dt="2021-10-07T13:36:25.670" v="1200" actId="20577"/>
          <ac:spMkLst>
            <pc:docMk/>
            <pc:sldMk cId="4054155568" sldId="332"/>
            <ac:spMk id="3" creationId="{27426613-F317-434E-B498-4114AD835523}"/>
          </ac:spMkLst>
        </pc:spChg>
        <pc:picChg chg="add mod">
          <ac:chgData name="Valérie" userId="1b450f87-bfaa-4071-9d8b-ae7ea46261a8" providerId="ADAL" clId="{ECFBAAEB-576A-4C0F-84B6-810B56A48E71}" dt="2021-10-07T14:39:39.911" v="1214" actId="1076"/>
          <ac:picMkLst>
            <pc:docMk/>
            <pc:sldMk cId="4054155568" sldId="332"/>
            <ac:picMk id="4" creationId="{8C8579C1-C857-4004-BE33-520DAFBE3624}"/>
          </ac:picMkLst>
        </pc:picChg>
      </pc:sldChg>
      <pc:sldChg chg="del">
        <pc:chgData name="Valérie" userId="1b450f87-bfaa-4071-9d8b-ae7ea46261a8" providerId="ADAL" clId="{ECFBAAEB-576A-4C0F-84B6-810B56A48E71}" dt="2021-10-07T13:21:07.904" v="1124" actId="47"/>
        <pc:sldMkLst>
          <pc:docMk/>
          <pc:sldMk cId="1825969056" sldId="334"/>
        </pc:sldMkLst>
      </pc:sldChg>
      <pc:sldChg chg="delSp add mod ord delAnim">
        <pc:chgData name="Valérie" userId="1b450f87-bfaa-4071-9d8b-ae7ea46261a8" providerId="ADAL" clId="{ECFBAAEB-576A-4C0F-84B6-810B56A48E71}" dt="2021-10-07T14:40:52.438" v="1222"/>
        <pc:sldMkLst>
          <pc:docMk/>
          <pc:sldMk cId="200057555" sldId="336"/>
        </pc:sldMkLst>
        <pc:spChg chg="del">
          <ac:chgData name="Valérie" userId="1b450f87-bfaa-4071-9d8b-ae7ea46261a8" providerId="ADAL" clId="{ECFBAAEB-576A-4C0F-84B6-810B56A48E71}" dt="2021-10-07T14:40:45.617" v="1220" actId="478"/>
          <ac:spMkLst>
            <pc:docMk/>
            <pc:sldMk cId="200057555" sldId="336"/>
            <ac:spMk id="2" creationId="{C7827CFC-5EE5-423B-BA8F-FB290190DB0B}"/>
          </ac:spMkLst>
        </pc:spChg>
      </pc:sldChg>
      <pc:sldChg chg="del">
        <pc:chgData name="Valérie" userId="1b450f87-bfaa-4071-9d8b-ae7ea46261a8" providerId="ADAL" clId="{ECFBAAEB-576A-4C0F-84B6-810B56A48E71}" dt="2021-10-07T14:40:34.534" v="1218" actId="47"/>
        <pc:sldMkLst>
          <pc:docMk/>
          <pc:sldMk cId="3132234445" sldId="336"/>
        </pc:sldMkLst>
      </pc:sldChg>
      <pc:sldChg chg="modSp del mod">
        <pc:chgData name="Valérie" userId="1b450f87-bfaa-4071-9d8b-ae7ea46261a8" providerId="ADAL" clId="{ECFBAAEB-576A-4C0F-84B6-810B56A48E71}" dt="2021-10-07T14:40:34.534" v="1218" actId="47"/>
        <pc:sldMkLst>
          <pc:docMk/>
          <pc:sldMk cId="979897515" sldId="337"/>
        </pc:sldMkLst>
        <pc:spChg chg="mod">
          <ac:chgData name="Valérie" userId="1b450f87-bfaa-4071-9d8b-ae7ea46261a8" providerId="ADAL" clId="{ECFBAAEB-576A-4C0F-84B6-810B56A48E71}" dt="2021-10-07T13:40:15.486" v="1211" actId="20577"/>
          <ac:spMkLst>
            <pc:docMk/>
            <pc:sldMk cId="979897515" sldId="337"/>
            <ac:spMk id="5" creationId="{00000000-0000-0000-0000-000000000000}"/>
          </ac:spMkLst>
        </pc:spChg>
      </pc:sldChg>
      <pc:sldChg chg="delSp modSp add mod delAnim">
        <pc:chgData name="Valérie" userId="1b450f87-bfaa-4071-9d8b-ae7ea46261a8" providerId="ADAL" clId="{ECFBAAEB-576A-4C0F-84B6-810B56A48E71}" dt="2021-10-07T14:45:28.701" v="1259" actId="478"/>
        <pc:sldMkLst>
          <pc:docMk/>
          <pc:sldMk cId="4226331650" sldId="337"/>
        </pc:sldMkLst>
        <pc:spChg chg="del">
          <ac:chgData name="Valérie" userId="1b450f87-bfaa-4071-9d8b-ae7ea46261a8" providerId="ADAL" clId="{ECFBAAEB-576A-4C0F-84B6-810B56A48E71}" dt="2021-10-07T14:45:28.701" v="1259" actId="478"/>
          <ac:spMkLst>
            <pc:docMk/>
            <pc:sldMk cId="4226331650" sldId="337"/>
            <ac:spMk id="2" creationId="{C7827CFC-5EE5-423B-BA8F-FB290190DB0B}"/>
          </ac:spMkLst>
        </pc:spChg>
        <pc:spChg chg="mod">
          <ac:chgData name="Valérie" userId="1b450f87-bfaa-4071-9d8b-ae7ea46261a8" providerId="ADAL" clId="{ECFBAAEB-576A-4C0F-84B6-810B56A48E71}" dt="2021-10-07T14:44:25.273" v="1249" actId="6549"/>
          <ac:spMkLst>
            <pc:docMk/>
            <pc:sldMk cId="4226331650" sldId="337"/>
            <ac:spMk id="6" creationId="{00000000-0000-0000-0000-000000000000}"/>
          </ac:spMkLst>
        </pc:spChg>
        <pc:spChg chg="del">
          <ac:chgData name="Valérie" userId="1b450f87-bfaa-4071-9d8b-ae7ea46261a8" providerId="ADAL" clId="{ECFBAAEB-576A-4C0F-84B6-810B56A48E71}" dt="2021-10-07T14:44:31.340" v="1250" actId="478"/>
          <ac:spMkLst>
            <pc:docMk/>
            <pc:sldMk cId="4226331650" sldId="337"/>
            <ac:spMk id="8" creationId="{F56A1CD1-3959-478E-B447-8EFD8655298F}"/>
          </ac:spMkLst>
        </pc:spChg>
        <pc:spChg chg="mod">
          <ac:chgData name="Valérie" userId="1b450f87-bfaa-4071-9d8b-ae7ea46261a8" providerId="ADAL" clId="{ECFBAAEB-576A-4C0F-84B6-810B56A48E71}" dt="2021-10-07T14:45:08.338" v="1257" actId="13926"/>
          <ac:spMkLst>
            <pc:docMk/>
            <pc:sldMk cId="4226331650" sldId="337"/>
            <ac:spMk id="9" creationId="{5E83F7B1-3E3E-4286-8AB7-DD5749FC79BE}"/>
          </ac:spMkLst>
        </pc:spChg>
        <pc:spChg chg="del">
          <ac:chgData name="Valérie" userId="1b450f87-bfaa-4071-9d8b-ae7ea46261a8" providerId="ADAL" clId="{ECFBAAEB-576A-4C0F-84B6-810B56A48E71}" dt="2021-10-07T14:44:33.076" v="1251" actId="478"/>
          <ac:spMkLst>
            <pc:docMk/>
            <pc:sldMk cId="4226331650" sldId="337"/>
            <ac:spMk id="11" creationId="{E9C4573F-FF2B-427E-9E9D-8B240C0F53A2}"/>
          </ac:spMkLst>
        </pc:spChg>
      </pc:sldChg>
      <pc:sldChg chg="modSp add del mod ord">
        <pc:chgData name="Valérie" userId="1b450f87-bfaa-4071-9d8b-ae7ea46261a8" providerId="ADAL" clId="{ECFBAAEB-576A-4C0F-84B6-810B56A48E71}" dt="2021-10-07T13:25:10.889" v="1154" actId="2696"/>
        <pc:sldMkLst>
          <pc:docMk/>
          <pc:sldMk cId="2951729" sldId="338"/>
        </pc:sldMkLst>
        <pc:spChg chg="mod">
          <ac:chgData name="Valérie" userId="1b450f87-bfaa-4071-9d8b-ae7ea46261a8" providerId="ADAL" clId="{ECFBAAEB-576A-4C0F-84B6-810B56A48E71}" dt="2021-10-07T13:24:55.552" v="1149" actId="20577"/>
          <ac:spMkLst>
            <pc:docMk/>
            <pc:sldMk cId="2951729" sldId="338"/>
            <ac:spMk id="6" creationId="{00000000-0000-0000-0000-000000000000}"/>
          </ac:spMkLst>
        </pc:spChg>
        <pc:spChg chg="mod">
          <ac:chgData name="Valérie" userId="1b450f87-bfaa-4071-9d8b-ae7ea46261a8" providerId="ADAL" clId="{ECFBAAEB-576A-4C0F-84B6-810B56A48E71}" dt="2021-10-07T13:25:02.121" v="1153" actId="20577"/>
          <ac:spMkLst>
            <pc:docMk/>
            <pc:sldMk cId="2951729" sldId="338"/>
            <ac:spMk id="8" creationId="{F56A1CD1-3959-478E-B447-8EFD8655298F}"/>
          </ac:spMkLst>
        </pc:spChg>
      </pc:sldChg>
      <pc:sldChg chg="modSp add mod">
        <pc:chgData name="Valérie" userId="1b450f87-bfaa-4071-9d8b-ae7ea46261a8" providerId="ADAL" clId="{ECFBAAEB-576A-4C0F-84B6-810B56A48E71}" dt="2021-10-07T14:45:59.813" v="1261" actId="13926"/>
        <pc:sldMkLst>
          <pc:docMk/>
          <pc:sldMk cId="3313789878" sldId="338"/>
        </pc:sldMkLst>
        <pc:spChg chg="mod">
          <ac:chgData name="Valérie" userId="1b450f87-bfaa-4071-9d8b-ae7ea46261a8" providerId="ADAL" clId="{ECFBAAEB-576A-4C0F-84B6-810B56A48E71}" dt="2021-10-07T14:45:59.813" v="1261" actId="13926"/>
          <ac:spMkLst>
            <pc:docMk/>
            <pc:sldMk cId="3313789878" sldId="338"/>
            <ac:spMk id="9" creationId="{5E83F7B1-3E3E-4286-8AB7-DD5749FC79BE}"/>
          </ac:spMkLst>
        </pc:spChg>
      </pc:sldChg>
    </pc:docChg>
  </pc:docChgLst>
  <pc:docChgLst>
    <pc:chgData name="Turgeon Valérie" userId="1b450f87-bfaa-4071-9d8b-ae7ea46261a8" providerId="ADAL" clId="{86F9A37D-ADE8-4686-9653-829252D7A1E3}"/>
    <pc:docChg chg="undo custSel addSld modSld sldOrd">
      <pc:chgData name="Turgeon Valérie" userId="1b450f87-bfaa-4071-9d8b-ae7ea46261a8" providerId="ADAL" clId="{86F9A37D-ADE8-4686-9653-829252D7A1E3}" dt="2021-05-31T16:30:17.467" v="496" actId="20577"/>
      <pc:docMkLst>
        <pc:docMk/>
      </pc:docMkLst>
      <pc:sldChg chg="addSp delSp modSp mod ord">
        <pc:chgData name="Turgeon Valérie" userId="1b450f87-bfaa-4071-9d8b-ae7ea46261a8" providerId="ADAL" clId="{86F9A37D-ADE8-4686-9653-829252D7A1E3}" dt="2021-05-31T15:57:32.215" v="193"/>
        <pc:sldMkLst>
          <pc:docMk/>
          <pc:sldMk cId="1936555288" sldId="274"/>
        </pc:sldMkLst>
        <pc:spChg chg="mod">
          <ac:chgData name="Turgeon Valérie" userId="1b450f87-bfaa-4071-9d8b-ae7ea46261a8" providerId="ADAL" clId="{86F9A37D-ADE8-4686-9653-829252D7A1E3}" dt="2021-05-31T15:47:23.568" v="125" actId="20577"/>
          <ac:spMkLst>
            <pc:docMk/>
            <pc:sldMk cId="1936555288" sldId="274"/>
            <ac:spMk id="25" creationId="{00000000-0000-0000-0000-000000000000}"/>
          </ac:spMkLst>
        </pc:spChg>
        <pc:spChg chg="add del mod">
          <ac:chgData name="Turgeon Valérie" userId="1b450f87-bfaa-4071-9d8b-ae7ea46261a8" providerId="ADAL" clId="{86F9A37D-ADE8-4686-9653-829252D7A1E3}" dt="2021-05-31T15:45:33.761" v="94" actId="20577"/>
          <ac:spMkLst>
            <pc:docMk/>
            <pc:sldMk cId="1936555288" sldId="274"/>
            <ac:spMk id="28" creationId="{00000000-0000-0000-0000-000000000000}"/>
          </ac:spMkLst>
        </pc:spChg>
      </pc:sldChg>
      <pc:sldChg chg="modSp mod">
        <pc:chgData name="Turgeon Valérie" userId="1b450f87-bfaa-4071-9d8b-ae7ea46261a8" providerId="ADAL" clId="{86F9A37D-ADE8-4686-9653-829252D7A1E3}" dt="2021-05-31T15:53:09.030" v="134" actId="1076"/>
        <pc:sldMkLst>
          <pc:docMk/>
          <pc:sldMk cId="1402938840" sldId="280"/>
        </pc:sldMkLst>
        <pc:picChg chg="mod">
          <ac:chgData name="Turgeon Valérie" userId="1b450f87-bfaa-4071-9d8b-ae7ea46261a8" providerId="ADAL" clId="{86F9A37D-ADE8-4686-9653-829252D7A1E3}" dt="2021-05-31T15:53:09.030" v="134" actId="1076"/>
          <ac:picMkLst>
            <pc:docMk/>
            <pc:sldMk cId="1402938840" sldId="280"/>
            <ac:picMk id="7" creationId="{00000000-0000-0000-0000-000000000000}"/>
          </ac:picMkLst>
        </pc:picChg>
      </pc:sldChg>
      <pc:sldChg chg="addSp delSp modSp add mod ord">
        <pc:chgData name="Turgeon Valérie" userId="1b450f87-bfaa-4071-9d8b-ae7ea46261a8" providerId="ADAL" clId="{86F9A37D-ADE8-4686-9653-829252D7A1E3}" dt="2021-05-31T15:57:36.229" v="195"/>
        <pc:sldMkLst>
          <pc:docMk/>
          <pc:sldMk cId="2554446920" sldId="289"/>
        </pc:sldMkLst>
        <pc:spChg chg="add mod">
          <ac:chgData name="Turgeon Valérie" userId="1b450f87-bfaa-4071-9d8b-ae7ea46261a8" providerId="ADAL" clId="{86F9A37D-ADE8-4686-9653-829252D7A1E3}" dt="2021-05-31T15:56:46.265" v="186" actId="1076"/>
          <ac:spMkLst>
            <pc:docMk/>
            <pc:sldMk cId="2554446920" sldId="289"/>
            <ac:spMk id="9" creationId="{204FDEC6-E0A1-4B11-B567-DBE15D6920C5}"/>
          </ac:spMkLst>
        </pc:spChg>
        <pc:picChg chg="add del mod">
          <ac:chgData name="Turgeon Valérie" userId="1b450f87-bfaa-4071-9d8b-ae7ea46261a8" providerId="ADAL" clId="{86F9A37D-ADE8-4686-9653-829252D7A1E3}" dt="2021-05-31T15:53:49.202" v="138" actId="478"/>
          <ac:picMkLst>
            <pc:docMk/>
            <pc:sldMk cId="2554446920" sldId="289"/>
            <ac:picMk id="6" creationId="{313194E8-D78E-4121-ADA7-72BB29375261}"/>
          </ac:picMkLst>
        </pc:picChg>
        <pc:picChg chg="add mod">
          <ac:chgData name="Turgeon Valérie" userId="1b450f87-bfaa-4071-9d8b-ae7ea46261a8" providerId="ADAL" clId="{86F9A37D-ADE8-4686-9653-829252D7A1E3}" dt="2021-05-31T15:56:46.265" v="186" actId="1076"/>
          <ac:picMkLst>
            <pc:docMk/>
            <pc:sldMk cId="2554446920" sldId="289"/>
            <ac:picMk id="8" creationId="{382BBDD9-46E2-4FFA-8989-F823EA3264F4}"/>
          </ac:picMkLst>
        </pc:picChg>
        <pc:picChg chg="add mod">
          <ac:chgData name="Turgeon Valérie" userId="1b450f87-bfaa-4071-9d8b-ae7ea46261a8" providerId="ADAL" clId="{86F9A37D-ADE8-4686-9653-829252D7A1E3}" dt="2021-05-31T15:56:57.658" v="189" actId="1076"/>
          <ac:picMkLst>
            <pc:docMk/>
            <pc:sldMk cId="2554446920" sldId="289"/>
            <ac:picMk id="10" creationId="{0B204857-298E-477E-87AE-1159C1C37B56}"/>
          </ac:picMkLst>
        </pc:picChg>
        <pc:picChg chg="del">
          <ac:chgData name="Turgeon Valérie" userId="1b450f87-bfaa-4071-9d8b-ae7ea46261a8" providerId="ADAL" clId="{86F9A37D-ADE8-4686-9653-829252D7A1E3}" dt="2021-05-31T15:52:45.528" v="130" actId="478"/>
          <ac:picMkLst>
            <pc:docMk/>
            <pc:sldMk cId="2554446920" sldId="289"/>
            <ac:picMk id="11" creationId="{3E885E5C-CC1B-49E0-9A82-EAD97299D4B1}"/>
          </ac:picMkLst>
        </pc:picChg>
        <pc:picChg chg="del">
          <ac:chgData name="Turgeon Valérie" userId="1b450f87-bfaa-4071-9d8b-ae7ea46261a8" providerId="ADAL" clId="{86F9A37D-ADE8-4686-9653-829252D7A1E3}" dt="2021-05-31T15:52:10.566" v="127" actId="478"/>
          <ac:picMkLst>
            <pc:docMk/>
            <pc:sldMk cId="2554446920" sldId="289"/>
            <ac:picMk id="12" creationId="{21639A7F-A4F9-4843-A264-0E79B03B24FF}"/>
          </ac:picMkLst>
        </pc:picChg>
        <pc:picChg chg="del">
          <ac:chgData name="Turgeon Valérie" userId="1b450f87-bfaa-4071-9d8b-ae7ea46261a8" providerId="ADAL" clId="{86F9A37D-ADE8-4686-9653-829252D7A1E3}" dt="2021-05-31T15:52:47.304" v="131" actId="478"/>
          <ac:picMkLst>
            <pc:docMk/>
            <pc:sldMk cId="2554446920" sldId="289"/>
            <ac:picMk id="13" creationId="{672DDDA9-DA6A-4DD0-8313-3108FD158F9E}"/>
          </ac:picMkLst>
        </pc:picChg>
      </pc:sldChg>
      <pc:sldChg chg="modSp add mod">
        <pc:chgData name="Turgeon Valérie" userId="1b450f87-bfaa-4071-9d8b-ae7ea46261a8" providerId="ADAL" clId="{86F9A37D-ADE8-4686-9653-829252D7A1E3}" dt="2021-05-31T16:00:32.291" v="237" actId="20577"/>
        <pc:sldMkLst>
          <pc:docMk/>
          <pc:sldMk cId="2541251097" sldId="290"/>
        </pc:sldMkLst>
        <pc:spChg chg="mod">
          <ac:chgData name="Turgeon Valérie" userId="1b450f87-bfaa-4071-9d8b-ae7ea46261a8" providerId="ADAL" clId="{86F9A37D-ADE8-4686-9653-829252D7A1E3}" dt="2021-05-31T16:00:32.291" v="237" actId="20577"/>
          <ac:spMkLst>
            <pc:docMk/>
            <pc:sldMk cId="2541251097" sldId="290"/>
            <ac:spMk id="25" creationId="{00000000-0000-0000-0000-000000000000}"/>
          </ac:spMkLst>
        </pc:spChg>
      </pc:sldChg>
      <pc:sldChg chg="modSp add mod">
        <pc:chgData name="Turgeon Valérie" userId="1b450f87-bfaa-4071-9d8b-ae7ea46261a8" providerId="ADAL" clId="{86F9A37D-ADE8-4686-9653-829252D7A1E3}" dt="2021-05-31T16:02:44.129" v="261" actId="20577"/>
        <pc:sldMkLst>
          <pc:docMk/>
          <pc:sldMk cId="926933722" sldId="291"/>
        </pc:sldMkLst>
        <pc:spChg chg="mod">
          <ac:chgData name="Turgeon Valérie" userId="1b450f87-bfaa-4071-9d8b-ae7ea46261a8" providerId="ADAL" clId="{86F9A37D-ADE8-4686-9653-829252D7A1E3}" dt="2021-05-31T16:02:44.129" v="261" actId="20577"/>
          <ac:spMkLst>
            <pc:docMk/>
            <pc:sldMk cId="926933722" sldId="291"/>
            <ac:spMk id="25" creationId="{00000000-0000-0000-0000-000000000000}"/>
          </ac:spMkLst>
        </pc:spChg>
      </pc:sldChg>
      <pc:sldChg chg="addSp delSp modSp add mod ord">
        <pc:chgData name="Turgeon Valérie" userId="1b450f87-bfaa-4071-9d8b-ae7ea46261a8" providerId="ADAL" clId="{86F9A37D-ADE8-4686-9653-829252D7A1E3}" dt="2021-05-31T16:15:09.449" v="412" actId="478"/>
        <pc:sldMkLst>
          <pc:docMk/>
          <pc:sldMk cId="1758237801" sldId="292"/>
        </pc:sldMkLst>
        <pc:spChg chg="del">
          <ac:chgData name="Turgeon Valérie" userId="1b450f87-bfaa-4071-9d8b-ae7ea46261a8" providerId="ADAL" clId="{86F9A37D-ADE8-4686-9653-829252D7A1E3}" dt="2021-05-31T16:15:09.449" v="412" actId="478"/>
          <ac:spMkLst>
            <pc:docMk/>
            <pc:sldMk cId="1758237801" sldId="292"/>
            <ac:spMk id="7" creationId="{00000000-0000-0000-0000-000000000000}"/>
          </ac:spMkLst>
        </pc:spChg>
        <pc:spChg chg="del">
          <ac:chgData name="Turgeon Valérie" userId="1b450f87-bfaa-4071-9d8b-ae7ea46261a8" providerId="ADAL" clId="{86F9A37D-ADE8-4686-9653-829252D7A1E3}" dt="2021-05-31T16:15:00.740" v="411" actId="478"/>
          <ac:spMkLst>
            <pc:docMk/>
            <pc:sldMk cId="1758237801" sldId="292"/>
            <ac:spMk id="8" creationId="{00000000-0000-0000-0000-000000000000}"/>
          </ac:spMkLst>
        </pc:spChg>
        <pc:spChg chg="del mod">
          <ac:chgData name="Turgeon Valérie" userId="1b450f87-bfaa-4071-9d8b-ae7ea46261a8" providerId="ADAL" clId="{86F9A37D-ADE8-4686-9653-829252D7A1E3}" dt="2021-05-31T16:14:55.680" v="410" actId="478"/>
          <ac:spMkLst>
            <pc:docMk/>
            <pc:sldMk cId="1758237801" sldId="292"/>
            <ac:spMk id="47" creationId="{00000000-0000-0000-0000-000000000000}"/>
          </ac:spMkLst>
        </pc:spChg>
        <pc:picChg chg="del mod">
          <ac:chgData name="Turgeon Valérie" userId="1b450f87-bfaa-4071-9d8b-ae7ea46261a8" providerId="ADAL" clId="{86F9A37D-ADE8-4686-9653-829252D7A1E3}" dt="2021-05-31T16:12:56.612" v="359" actId="478"/>
          <ac:picMkLst>
            <pc:docMk/>
            <pc:sldMk cId="1758237801" sldId="292"/>
            <ac:picMk id="3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16.473" v="269" actId="1076"/>
          <ac:picMkLst>
            <pc:docMk/>
            <pc:sldMk cId="1758237801" sldId="292"/>
            <ac:picMk id="5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9:08.804" v="319" actId="1076"/>
          <ac:picMkLst>
            <pc:docMk/>
            <pc:sldMk cId="1758237801" sldId="292"/>
            <ac:picMk id="1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39.251" v="273" actId="1076"/>
          <ac:picMkLst>
            <pc:docMk/>
            <pc:sldMk cId="1758237801" sldId="292"/>
            <ac:picMk id="18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2:44.741" v="353" actId="478"/>
          <ac:picMkLst>
            <pc:docMk/>
            <pc:sldMk cId="1758237801" sldId="292"/>
            <ac:picMk id="19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47.350" v="275" actId="1076"/>
          <ac:picMkLst>
            <pc:docMk/>
            <pc:sldMk cId="1758237801" sldId="292"/>
            <ac:picMk id="24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5:58.758" v="279" actId="1076"/>
          <ac:picMkLst>
            <pc:docMk/>
            <pc:sldMk cId="1758237801" sldId="292"/>
            <ac:picMk id="25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01.765" v="280" actId="1076"/>
          <ac:picMkLst>
            <pc:docMk/>
            <pc:sldMk cId="1758237801" sldId="292"/>
            <ac:picMk id="26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11:44.853" v="339" actId="1076"/>
          <ac:picMkLst>
            <pc:docMk/>
            <pc:sldMk cId="1758237801" sldId="292"/>
            <ac:picMk id="2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33.707" v="285" actId="1076"/>
          <ac:picMkLst>
            <pc:docMk/>
            <pc:sldMk cId="1758237801" sldId="292"/>
            <ac:picMk id="28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26.544" v="283" actId="1076"/>
          <ac:picMkLst>
            <pc:docMk/>
            <pc:sldMk cId="1758237801" sldId="292"/>
            <ac:picMk id="29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44.956" v="289" actId="1076"/>
          <ac:picMkLst>
            <pc:docMk/>
            <pc:sldMk cId="1758237801" sldId="292"/>
            <ac:picMk id="30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3:01.147" v="362" actId="478"/>
          <ac:picMkLst>
            <pc:docMk/>
            <pc:sldMk cId="1758237801" sldId="292"/>
            <ac:picMk id="31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3:08.529" v="367" actId="478"/>
          <ac:picMkLst>
            <pc:docMk/>
            <pc:sldMk cId="1758237801" sldId="292"/>
            <ac:picMk id="32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50.394" v="290" actId="1076"/>
          <ac:picMkLst>
            <pc:docMk/>
            <pc:sldMk cId="1758237801" sldId="292"/>
            <ac:picMk id="33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9:50.860" v="325" actId="1076"/>
          <ac:picMkLst>
            <pc:docMk/>
            <pc:sldMk cId="1758237801" sldId="292"/>
            <ac:picMk id="34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6:55.479" v="292" actId="1076"/>
          <ac:picMkLst>
            <pc:docMk/>
            <pc:sldMk cId="1758237801" sldId="292"/>
            <ac:picMk id="35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0:43.181" v="330" actId="478"/>
          <ac:picMkLst>
            <pc:docMk/>
            <pc:sldMk cId="1758237801" sldId="292"/>
            <ac:picMk id="36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11:51.564" v="340" actId="1076"/>
          <ac:picMkLst>
            <pc:docMk/>
            <pc:sldMk cId="1758237801" sldId="292"/>
            <ac:picMk id="3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9:34.070" v="322" actId="1076"/>
          <ac:picMkLst>
            <pc:docMk/>
            <pc:sldMk cId="1758237801" sldId="292"/>
            <ac:picMk id="38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43.040" v="302" actId="1076"/>
          <ac:picMkLst>
            <pc:docMk/>
            <pc:sldMk cId="1758237801" sldId="292"/>
            <ac:picMk id="39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52.682" v="305" actId="1076"/>
          <ac:picMkLst>
            <pc:docMk/>
            <pc:sldMk cId="1758237801" sldId="292"/>
            <ac:picMk id="40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55.980" v="306" actId="1076"/>
          <ac:picMkLst>
            <pc:docMk/>
            <pc:sldMk cId="1758237801" sldId="292"/>
            <ac:picMk id="41" creationId="{00000000-0000-0000-0000-000000000000}"/>
          </ac:picMkLst>
        </pc:picChg>
        <pc:picChg chg="del mod">
          <ac:chgData name="Turgeon Valérie" userId="1b450f87-bfaa-4071-9d8b-ae7ea46261a8" providerId="ADAL" clId="{86F9A37D-ADE8-4686-9653-829252D7A1E3}" dt="2021-05-31T16:12:51.407" v="355" actId="478"/>
          <ac:picMkLst>
            <pc:docMk/>
            <pc:sldMk cId="1758237801" sldId="292"/>
            <ac:picMk id="42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7:59.525" v="307" actId="1076"/>
          <ac:picMkLst>
            <pc:docMk/>
            <pc:sldMk cId="1758237801" sldId="292"/>
            <ac:picMk id="43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08:02.400" v="308" actId="1076"/>
          <ac:picMkLst>
            <pc:docMk/>
            <pc:sldMk cId="1758237801" sldId="292"/>
            <ac:picMk id="44" creationId="{00000000-0000-0000-0000-000000000000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5" creationId="{3AA1F3D1-C265-4AA8-835E-1821300228D5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6" creationId="{658029A3-F26E-41A0-8C4E-74E23571853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8" creationId="{75CC164F-0825-4C90-9AFC-4C7D150DE93E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49" creationId="{C73478BA-4BCC-4156-8B09-3B6D3226ED2A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0" creationId="{A7900721-0F74-4D38-802A-9DC93FED67EC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1" creationId="{40FE834F-8678-4B1C-983A-FBB650F2605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2" creationId="{C3F81068-080F-42ED-9778-2F8183752F12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3" creationId="{DFB99CA6-F272-4D34-BB46-76D6CD496F20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4" creationId="{097A017D-5977-4420-8D1E-62A28EE4D5E4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5" creationId="{DD3557DA-361D-4F78-A561-CBAF3390F5C5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6" creationId="{A7656D13-FA8D-4A83-ADFD-BAA72C46F109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7" creationId="{04AD705B-5DAC-4C8B-B446-ED09DA5582FF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8" creationId="{059381DD-6CEC-4584-9F2B-CB0D522CA97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59" creationId="{C3CD9F69-77CA-4CDC-86B8-D5884A320B6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0" creationId="{87CA7AE3-10B6-4E59-B5F1-C066A2B9684B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1" creationId="{11B50409-FA7B-4086-B7C8-B4CAB91D2F6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2" creationId="{F325AFE6-B306-4657-AEEF-760D6BB5419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3" creationId="{2F6B5DCE-5657-4E7A-AD12-1BB95A2FD4CD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4" creationId="{09467EFE-C7F0-4550-BEB9-3259C1FE6F36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5" creationId="{DA76E18C-20BB-441F-A6AB-408DCFD0711E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6" creationId="{024E7713-DD35-48F1-8B25-E97E93D89AC3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7" creationId="{572AE07A-807B-41C5-8D58-7847C3A20558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8" creationId="{E9DD678F-B90D-4FB4-8D1A-2C1DA7987EF8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69" creationId="{8CAA7EEA-0083-4B0C-B5D1-B83C9BDCBA6E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70" creationId="{239A966A-BC9D-4389-8BB7-96F32080416D}"/>
          </ac:picMkLst>
        </pc:picChg>
        <pc:picChg chg="add mod">
          <ac:chgData name="Turgeon Valérie" userId="1b450f87-bfaa-4071-9d8b-ae7ea46261a8" providerId="ADAL" clId="{86F9A37D-ADE8-4686-9653-829252D7A1E3}" dt="2021-05-31T16:04:58.800" v="266" actId="1076"/>
          <ac:picMkLst>
            <pc:docMk/>
            <pc:sldMk cId="1758237801" sldId="292"/>
            <ac:picMk id="71" creationId="{4647DCAC-BC2F-4183-BD8F-1AEFDE4D0BF1}"/>
          </ac:picMkLst>
        </pc:picChg>
        <pc:picChg chg="add del mod">
          <ac:chgData name="Turgeon Valérie" userId="1b450f87-bfaa-4071-9d8b-ae7ea46261a8" providerId="ADAL" clId="{86F9A37D-ADE8-4686-9653-829252D7A1E3}" dt="2021-05-31T16:13:06.306" v="366" actId="478"/>
          <ac:picMkLst>
            <pc:docMk/>
            <pc:sldMk cId="1758237801" sldId="292"/>
            <ac:picMk id="72" creationId="{8DA918C7-1AA5-4DDB-B4C6-B97C7D72F501}"/>
          </ac:picMkLst>
        </pc:picChg>
        <pc:picChg chg="add mod">
          <ac:chgData name="Turgeon Valérie" userId="1b450f87-bfaa-4071-9d8b-ae7ea46261a8" providerId="ADAL" clId="{86F9A37D-ADE8-4686-9653-829252D7A1E3}" dt="2021-05-31T16:11:40.379" v="338" actId="1076"/>
          <ac:picMkLst>
            <pc:docMk/>
            <pc:sldMk cId="1758237801" sldId="292"/>
            <ac:picMk id="73" creationId="{BE5DE6E9-6EF9-4EC0-A6FD-E01D36284FFF}"/>
          </ac:picMkLst>
        </pc:picChg>
        <pc:picChg chg="add del mod">
          <ac:chgData name="Turgeon Valérie" userId="1b450f87-bfaa-4071-9d8b-ae7ea46261a8" providerId="ADAL" clId="{86F9A37D-ADE8-4686-9653-829252D7A1E3}" dt="2021-05-31T16:10:44.554" v="331" actId="478"/>
          <ac:picMkLst>
            <pc:docMk/>
            <pc:sldMk cId="1758237801" sldId="292"/>
            <ac:picMk id="74" creationId="{B1A98910-16C0-438B-A76D-F543DF0123C9}"/>
          </ac:picMkLst>
        </pc:picChg>
        <pc:picChg chg="add mod">
          <ac:chgData name="Turgeon Valérie" userId="1b450f87-bfaa-4071-9d8b-ae7ea46261a8" providerId="ADAL" clId="{86F9A37D-ADE8-4686-9653-829252D7A1E3}" dt="2021-05-31T16:09:45.275" v="324" actId="1076"/>
          <ac:picMkLst>
            <pc:docMk/>
            <pc:sldMk cId="1758237801" sldId="292"/>
            <ac:picMk id="75" creationId="{4A3C650F-EC8D-4BA7-9212-3D6C3E34F44F}"/>
          </ac:picMkLst>
        </pc:picChg>
        <pc:picChg chg="add mod">
          <ac:chgData name="Turgeon Valérie" userId="1b450f87-bfaa-4071-9d8b-ae7ea46261a8" providerId="ADAL" clId="{86F9A37D-ADE8-4686-9653-829252D7A1E3}" dt="2021-05-31T16:09:39.585" v="323" actId="1076"/>
          <ac:picMkLst>
            <pc:docMk/>
            <pc:sldMk cId="1758237801" sldId="292"/>
            <ac:picMk id="76" creationId="{5C84EDB6-3283-47DD-A7C8-3086B45C8D3D}"/>
          </ac:picMkLst>
        </pc:picChg>
        <pc:picChg chg="add mod">
          <ac:chgData name="Turgeon Valérie" userId="1b450f87-bfaa-4071-9d8b-ae7ea46261a8" providerId="ADAL" clId="{86F9A37D-ADE8-4686-9653-829252D7A1E3}" dt="2021-05-31T16:09:26.124" v="321" actId="1076"/>
          <ac:picMkLst>
            <pc:docMk/>
            <pc:sldMk cId="1758237801" sldId="292"/>
            <ac:picMk id="77" creationId="{E3AA5A1F-9364-4BF4-B4B9-D9DE13152D38}"/>
          </ac:picMkLst>
        </pc:picChg>
        <pc:picChg chg="add mod">
          <ac:chgData name="Turgeon Valérie" userId="1b450f87-bfaa-4071-9d8b-ae7ea46261a8" providerId="ADAL" clId="{86F9A37D-ADE8-4686-9653-829252D7A1E3}" dt="2021-05-31T16:09:14.725" v="320" actId="1076"/>
          <ac:picMkLst>
            <pc:docMk/>
            <pc:sldMk cId="1758237801" sldId="292"/>
            <ac:picMk id="78" creationId="{D43BB548-3565-4939-914F-ED40F35271BD}"/>
          </ac:picMkLst>
        </pc:picChg>
        <pc:picChg chg="add mod">
          <ac:chgData name="Turgeon Valérie" userId="1b450f87-bfaa-4071-9d8b-ae7ea46261a8" providerId="ADAL" clId="{86F9A37D-ADE8-4686-9653-829252D7A1E3}" dt="2021-05-31T16:09:02.923" v="318" actId="1076"/>
          <ac:picMkLst>
            <pc:docMk/>
            <pc:sldMk cId="1758237801" sldId="292"/>
            <ac:picMk id="79" creationId="{4B6BED58-DA0D-4ECF-97B1-EB5E3F5CC3B2}"/>
          </ac:picMkLst>
        </pc:picChg>
        <pc:picChg chg="add mod">
          <ac:chgData name="Turgeon Valérie" userId="1b450f87-bfaa-4071-9d8b-ae7ea46261a8" providerId="ADAL" clId="{86F9A37D-ADE8-4686-9653-829252D7A1E3}" dt="2021-05-31T16:11:58.675" v="341" actId="1076"/>
          <ac:picMkLst>
            <pc:docMk/>
            <pc:sldMk cId="1758237801" sldId="292"/>
            <ac:picMk id="80" creationId="{D9891889-6C40-443F-8788-2546CB051BBF}"/>
          </ac:picMkLst>
        </pc:picChg>
        <pc:picChg chg="add mod">
          <ac:chgData name="Turgeon Valérie" userId="1b450f87-bfaa-4071-9d8b-ae7ea46261a8" providerId="ADAL" clId="{86F9A37D-ADE8-4686-9653-829252D7A1E3}" dt="2021-05-31T16:12:04.975" v="342" actId="1076"/>
          <ac:picMkLst>
            <pc:docMk/>
            <pc:sldMk cId="1758237801" sldId="292"/>
            <ac:picMk id="81" creationId="{433B9157-95A9-4B5A-BD85-F0E4BA60CB2F}"/>
          </ac:picMkLst>
        </pc:picChg>
        <pc:picChg chg="add del mod">
          <ac:chgData name="Turgeon Valérie" userId="1b450f87-bfaa-4071-9d8b-ae7ea46261a8" providerId="ADAL" clId="{86F9A37D-ADE8-4686-9653-829252D7A1E3}" dt="2021-05-31T16:12:40.237" v="352" actId="478"/>
          <ac:picMkLst>
            <pc:docMk/>
            <pc:sldMk cId="1758237801" sldId="292"/>
            <ac:picMk id="82" creationId="{F396DEE8-B0BE-4D8D-B5FE-430D177B0E37}"/>
          </ac:picMkLst>
        </pc:picChg>
        <pc:picChg chg="add del mod">
          <ac:chgData name="Turgeon Valérie" userId="1b450f87-bfaa-4071-9d8b-ae7ea46261a8" providerId="ADAL" clId="{86F9A37D-ADE8-4686-9653-829252D7A1E3}" dt="2021-05-31T16:13:05.202" v="365" actId="478"/>
          <ac:picMkLst>
            <pc:docMk/>
            <pc:sldMk cId="1758237801" sldId="292"/>
            <ac:picMk id="83" creationId="{CACDFDAD-48D7-4EE1-B3DA-C41419F5E154}"/>
          </ac:picMkLst>
        </pc:picChg>
        <pc:picChg chg="add del mod">
          <ac:chgData name="Turgeon Valérie" userId="1b450f87-bfaa-4071-9d8b-ae7ea46261a8" providerId="ADAL" clId="{86F9A37D-ADE8-4686-9653-829252D7A1E3}" dt="2021-05-31T16:13:00.144" v="361" actId="478"/>
          <ac:picMkLst>
            <pc:docMk/>
            <pc:sldMk cId="1758237801" sldId="292"/>
            <ac:picMk id="84" creationId="{2361D2C3-7937-4FDD-8C6D-7E348A12B7C2}"/>
          </ac:picMkLst>
        </pc:picChg>
        <pc:picChg chg="add del mod">
          <ac:chgData name="Turgeon Valérie" userId="1b450f87-bfaa-4071-9d8b-ae7ea46261a8" providerId="ADAL" clId="{86F9A37D-ADE8-4686-9653-829252D7A1E3}" dt="2021-05-31T16:12:55.646" v="358" actId="478"/>
          <ac:picMkLst>
            <pc:docMk/>
            <pc:sldMk cId="1758237801" sldId="292"/>
            <ac:picMk id="85" creationId="{382A4260-32CF-4C10-9827-5A513E52ADB7}"/>
          </ac:picMkLst>
        </pc:picChg>
        <pc:picChg chg="add del mod">
          <ac:chgData name="Turgeon Valérie" userId="1b450f87-bfaa-4071-9d8b-ae7ea46261a8" providerId="ADAL" clId="{86F9A37D-ADE8-4686-9653-829252D7A1E3}" dt="2021-05-31T16:12:38.714" v="351" actId="478"/>
          <ac:picMkLst>
            <pc:docMk/>
            <pc:sldMk cId="1758237801" sldId="292"/>
            <ac:picMk id="86" creationId="{BAA2E48F-C3F6-4A96-9D46-B4839EF9D562}"/>
          </ac:picMkLst>
        </pc:picChg>
        <pc:picChg chg="add del mod">
          <ac:chgData name="Turgeon Valérie" userId="1b450f87-bfaa-4071-9d8b-ae7ea46261a8" providerId="ADAL" clId="{86F9A37D-ADE8-4686-9653-829252D7A1E3}" dt="2021-05-31T16:13:04.245" v="364" actId="478"/>
          <ac:picMkLst>
            <pc:docMk/>
            <pc:sldMk cId="1758237801" sldId="292"/>
            <ac:picMk id="87" creationId="{6411AC93-3F0D-41E8-A43E-DAF85BAA79A2}"/>
          </ac:picMkLst>
        </pc:picChg>
        <pc:picChg chg="add del mod">
          <ac:chgData name="Turgeon Valérie" userId="1b450f87-bfaa-4071-9d8b-ae7ea46261a8" providerId="ADAL" clId="{86F9A37D-ADE8-4686-9653-829252D7A1E3}" dt="2021-05-31T16:12:47.988" v="354" actId="478"/>
          <ac:picMkLst>
            <pc:docMk/>
            <pc:sldMk cId="1758237801" sldId="292"/>
            <ac:picMk id="88" creationId="{C93F4C31-3B6E-438A-855D-55EEE493565A}"/>
          </ac:picMkLst>
        </pc:picChg>
        <pc:picChg chg="add del mod">
          <ac:chgData name="Turgeon Valérie" userId="1b450f87-bfaa-4071-9d8b-ae7ea46261a8" providerId="ADAL" clId="{86F9A37D-ADE8-4686-9653-829252D7A1E3}" dt="2021-05-31T16:12:59.109" v="360" actId="478"/>
          <ac:picMkLst>
            <pc:docMk/>
            <pc:sldMk cId="1758237801" sldId="292"/>
            <ac:picMk id="89" creationId="{66596B46-B0BA-45A7-868D-036A6CAAE960}"/>
          </ac:picMkLst>
        </pc:picChg>
        <pc:picChg chg="add del mod">
          <ac:chgData name="Turgeon Valérie" userId="1b450f87-bfaa-4071-9d8b-ae7ea46261a8" providerId="ADAL" clId="{86F9A37D-ADE8-4686-9653-829252D7A1E3}" dt="2021-05-31T16:12:54.086" v="356" actId="478"/>
          <ac:picMkLst>
            <pc:docMk/>
            <pc:sldMk cId="1758237801" sldId="292"/>
            <ac:picMk id="90" creationId="{61A7CF4E-BE6E-4CBC-A861-F6328747C850}"/>
          </ac:picMkLst>
        </pc:picChg>
        <pc:picChg chg="add del mod">
          <ac:chgData name="Turgeon Valérie" userId="1b450f87-bfaa-4071-9d8b-ae7ea46261a8" providerId="ADAL" clId="{86F9A37D-ADE8-4686-9653-829252D7A1E3}" dt="2021-05-31T16:12:36.292" v="350" actId="478"/>
          <ac:picMkLst>
            <pc:docMk/>
            <pc:sldMk cId="1758237801" sldId="292"/>
            <ac:picMk id="91" creationId="{616D9796-46A3-4647-B46B-E9699C8B09DC}"/>
          </ac:picMkLst>
        </pc:picChg>
        <pc:picChg chg="add del mod">
          <ac:chgData name="Turgeon Valérie" userId="1b450f87-bfaa-4071-9d8b-ae7ea46261a8" providerId="ADAL" clId="{86F9A37D-ADE8-4686-9653-829252D7A1E3}" dt="2021-05-31T16:13:03.278" v="363" actId="478"/>
          <ac:picMkLst>
            <pc:docMk/>
            <pc:sldMk cId="1758237801" sldId="292"/>
            <ac:picMk id="92" creationId="{D8D7E447-D21D-4C19-A8F3-F27D07E71C37}"/>
          </ac:picMkLst>
        </pc:picChg>
        <pc:picChg chg="add mod">
          <ac:chgData name="Turgeon Valérie" userId="1b450f87-bfaa-4071-9d8b-ae7ea46261a8" providerId="ADAL" clId="{86F9A37D-ADE8-4686-9653-829252D7A1E3}" dt="2021-05-31T16:14:10.797" v="392" actId="1037"/>
          <ac:picMkLst>
            <pc:docMk/>
            <pc:sldMk cId="1758237801" sldId="292"/>
            <ac:picMk id="93" creationId="{09B7F8F2-5169-49B8-9CD9-A4DC601FCA55}"/>
          </ac:picMkLst>
        </pc:picChg>
        <pc:picChg chg="add mod">
          <ac:chgData name="Turgeon Valérie" userId="1b450f87-bfaa-4071-9d8b-ae7ea46261a8" providerId="ADAL" clId="{86F9A37D-ADE8-4686-9653-829252D7A1E3}" dt="2021-05-31T16:14:00.492" v="387" actId="1037"/>
          <ac:picMkLst>
            <pc:docMk/>
            <pc:sldMk cId="1758237801" sldId="292"/>
            <ac:picMk id="94" creationId="{F26CF2BD-05C7-445B-955A-5B2672A857E8}"/>
          </ac:picMkLst>
        </pc:picChg>
        <pc:picChg chg="add mod">
          <ac:chgData name="Turgeon Valérie" userId="1b450f87-bfaa-4071-9d8b-ae7ea46261a8" providerId="ADAL" clId="{86F9A37D-ADE8-4686-9653-829252D7A1E3}" dt="2021-05-31T16:13:49.541" v="377" actId="1035"/>
          <ac:picMkLst>
            <pc:docMk/>
            <pc:sldMk cId="1758237801" sldId="292"/>
            <ac:picMk id="95" creationId="{56DEE574-8FC7-4377-B540-36AE292D62CF}"/>
          </ac:picMkLst>
        </pc:picChg>
        <pc:picChg chg="add mod">
          <ac:chgData name="Turgeon Valérie" userId="1b450f87-bfaa-4071-9d8b-ae7ea46261a8" providerId="ADAL" clId="{86F9A37D-ADE8-4686-9653-829252D7A1E3}" dt="2021-05-31T16:13:53.298" v="379" actId="1038"/>
          <ac:picMkLst>
            <pc:docMk/>
            <pc:sldMk cId="1758237801" sldId="292"/>
            <ac:picMk id="96" creationId="{CCA60E8B-0646-462C-BABB-BD8B8A8C3FBF}"/>
          </ac:picMkLst>
        </pc:picChg>
        <pc:picChg chg="add mod">
          <ac:chgData name="Turgeon Valérie" userId="1b450f87-bfaa-4071-9d8b-ae7ea46261a8" providerId="ADAL" clId="{86F9A37D-ADE8-4686-9653-829252D7A1E3}" dt="2021-05-31T16:14:35.303" v="408" actId="1037"/>
          <ac:picMkLst>
            <pc:docMk/>
            <pc:sldMk cId="1758237801" sldId="292"/>
            <ac:picMk id="97" creationId="{57B81B04-5DED-4877-A99E-ECA7B58F861D}"/>
          </ac:picMkLst>
        </pc:picChg>
        <pc:picChg chg="add mod">
          <ac:chgData name="Turgeon Valérie" userId="1b450f87-bfaa-4071-9d8b-ae7ea46261a8" providerId="ADAL" clId="{86F9A37D-ADE8-4686-9653-829252D7A1E3}" dt="2021-05-31T16:14:19.687" v="401" actId="1038"/>
          <ac:picMkLst>
            <pc:docMk/>
            <pc:sldMk cId="1758237801" sldId="292"/>
            <ac:picMk id="98" creationId="{C587E88D-948E-4BD5-8ECE-93A2D5D17B93}"/>
          </ac:picMkLst>
        </pc:picChg>
      </pc:sldChg>
      <pc:sldChg chg="modSp add mod">
        <pc:chgData name="Turgeon Valérie" userId="1b450f87-bfaa-4071-9d8b-ae7ea46261a8" providerId="ADAL" clId="{86F9A37D-ADE8-4686-9653-829252D7A1E3}" dt="2021-05-31T16:26:16.037" v="490" actId="1037"/>
        <pc:sldMkLst>
          <pc:docMk/>
          <pc:sldMk cId="2321704935" sldId="293"/>
        </pc:sldMkLst>
        <pc:picChg chg="mod">
          <ac:chgData name="Turgeon Valérie" userId="1b450f87-bfaa-4071-9d8b-ae7ea46261a8" providerId="ADAL" clId="{86F9A37D-ADE8-4686-9653-829252D7A1E3}" dt="2021-05-31T16:25:36.264" v="459" actId="1035"/>
          <ac:picMkLst>
            <pc:docMk/>
            <pc:sldMk cId="2321704935" sldId="293"/>
            <ac:picMk id="24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5:26.596" v="440" actId="1036"/>
          <ac:picMkLst>
            <pc:docMk/>
            <pc:sldMk cId="2321704935" sldId="293"/>
            <ac:picMk id="2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6:16.037" v="490" actId="1037"/>
          <ac:picMkLst>
            <pc:docMk/>
            <pc:sldMk cId="2321704935" sldId="293"/>
            <ac:picMk id="30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3:25.807" v="415" actId="1076"/>
          <ac:picMkLst>
            <pc:docMk/>
            <pc:sldMk cId="2321704935" sldId="293"/>
            <ac:picMk id="37" creationId="{00000000-0000-0000-0000-000000000000}"/>
          </ac:picMkLst>
        </pc:picChg>
        <pc:picChg chg="mod">
          <ac:chgData name="Turgeon Valérie" userId="1b450f87-bfaa-4071-9d8b-ae7ea46261a8" providerId="ADAL" clId="{86F9A37D-ADE8-4686-9653-829252D7A1E3}" dt="2021-05-31T16:25:15.567" v="432" actId="1037"/>
          <ac:picMkLst>
            <pc:docMk/>
            <pc:sldMk cId="2321704935" sldId="293"/>
            <ac:picMk id="73" creationId="{BE5DE6E9-6EF9-4EC0-A6FD-E01D36284FFF}"/>
          </ac:picMkLst>
        </pc:picChg>
        <pc:picChg chg="mod">
          <ac:chgData name="Turgeon Valérie" userId="1b450f87-bfaa-4071-9d8b-ae7ea46261a8" providerId="ADAL" clId="{86F9A37D-ADE8-4686-9653-829252D7A1E3}" dt="2021-05-31T16:23:28.653" v="416" actId="1076"/>
          <ac:picMkLst>
            <pc:docMk/>
            <pc:sldMk cId="2321704935" sldId="293"/>
            <ac:picMk id="80" creationId="{D9891889-6C40-443F-8788-2546CB051BBF}"/>
          </ac:picMkLst>
        </pc:picChg>
        <pc:picChg chg="mod">
          <ac:chgData name="Turgeon Valérie" userId="1b450f87-bfaa-4071-9d8b-ae7ea46261a8" providerId="ADAL" clId="{86F9A37D-ADE8-4686-9653-829252D7A1E3}" dt="2021-05-31T16:25:55.804" v="475" actId="1037"/>
          <ac:picMkLst>
            <pc:docMk/>
            <pc:sldMk cId="2321704935" sldId="293"/>
            <ac:picMk id="81" creationId="{433B9157-95A9-4B5A-BD85-F0E4BA60CB2F}"/>
          </ac:picMkLst>
        </pc:picChg>
      </pc:sldChg>
      <pc:sldChg chg="modSp add mod">
        <pc:chgData name="Turgeon Valérie" userId="1b450f87-bfaa-4071-9d8b-ae7ea46261a8" providerId="ADAL" clId="{86F9A37D-ADE8-4686-9653-829252D7A1E3}" dt="2021-05-31T16:30:17.467" v="496" actId="20577"/>
        <pc:sldMkLst>
          <pc:docMk/>
          <pc:sldMk cId="1633779432" sldId="294"/>
        </pc:sldMkLst>
        <pc:spChg chg="mod">
          <ac:chgData name="Turgeon Valérie" userId="1b450f87-bfaa-4071-9d8b-ae7ea46261a8" providerId="ADAL" clId="{86F9A37D-ADE8-4686-9653-829252D7A1E3}" dt="2021-05-31T16:30:17.467" v="496" actId="20577"/>
          <ac:spMkLst>
            <pc:docMk/>
            <pc:sldMk cId="1633779432" sldId="294"/>
            <ac:spMk id="9" creationId="{204FDEC6-E0A1-4B11-B567-DBE15D6920C5}"/>
          </ac:spMkLst>
        </pc:spChg>
      </pc:sldChg>
    </pc:docChg>
  </pc:docChgLst>
  <pc:docChgLst>
    <pc:chgData name="Turgeon Valérie" userId="1b450f87-bfaa-4071-9d8b-ae7ea46261a8" providerId="ADAL" clId="{4DDBA923-BB2D-4D3F-941C-B97E0D5A5163}"/>
    <pc:docChg chg="undo custSel modSld">
      <pc:chgData name="Turgeon Valérie" userId="1b450f87-bfaa-4071-9d8b-ae7ea46261a8" providerId="ADAL" clId="{4DDBA923-BB2D-4D3F-941C-B97E0D5A5163}" dt="2021-06-09T12:05:38.065" v="5" actId="14826"/>
      <pc:docMkLst>
        <pc:docMk/>
      </pc:docMkLst>
      <pc:sldChg chg="modTransition">
        <pc:chgData name="Turgeon Valérie" userId="1b450f87-bfaa-4071-9d8b-ae7ea46261a8" providerId="ADAL" clId="{4DDBA923-BB2D-4D3F-941C-B97E0D5A5163}" dt="2021-06-09T12:03:50.297" v="0"/>
        <pc:sldMkLst>
          <pc:docMk/>
          <pc:sldMk cId="108638824" sldId="256"/>
        </pc:sldMkLst>
      </pc:sldChg>
      <pc:sldChg chg="modSp mod">
        <pc:chgData name="Turgeon Valérie" userId="1b450f87-bfaa-4071-9d8b-ae7ea46261a8" providerId="ADAL" clId="{4DDBA923-BB2D-4D3F-941C-B97E0D5A5163}" dt="2021-06-09T12:05:38.065" v="5" actId="14826"/>
        <pc:sldMkLst>
          <pc:docMk/>
          <pc:sldMk cId="588195894" sldId="262"/>
        </pc:sldMkLst>
        <pc:picChg chg="mod">
          <ac:chgData name="Turgeon Valérie" userId="1b450f87-bfaa-4071-9d8b-ae7ea46261a8" providerId="ADAL" clId="{4DDBA923-BB2D-4D3F-941C-B97E0D5A5163}" dt="2021-06-09T12:05:21.649" v="3" actId="1076"/>
          <ac:picMkLst>
            <pc:docMk/>
            <pc:sldMk cId="588195894" sldId="262"/>
            <ac:picMk id="10" creationId="{00000000-0000-0000-0000-000000000000}"/>
          </ac:picMkLst>
        </pc:picChg>
        <pc:picChg chg="mod">
          <ac:chgData name="Turgeon Valérie" userId="1b450f87-bfaa-4071-9d8b-ae7ea46261a8" providerId="ADAL" clId="{4DDBA923-BB2D-4D3F-941C-B97E0D5A5163}" dt="2021-06-09T12:05:28.732" v="4" actId="14826"/>
          <ac:picMkLst>
            <pc:docMk/>
            <pc:sldMk cId="588195894" sldId="262"/>
            <ac:picMk id="11" creationId="{00000000-0000-0000-0000-000000000000}"/>
          </ac:picMkLst>
        </pc:picChg>
        <pc:picChg chg="mod">
          <ac:chgData name="Turgeon Valérie" userId="1b450f87-bfaa-4071-9d8b-ae7ea46261a8" providerId="ADAL" clId="{4DDBA923-BB2D-4D3F-941C-B97E0D5A5163}" dt="2021-06-09T12:05:38.065" v="5" actId="14826"/>
          <ac:picMkLst>
            <pc:docMk/>
            <pc:sldMk cId="588195894" sldId="262"/>
            <ac:picMk id="12" creationId="{00000000-0000-0000-0000-000000000000}"/>
          </ac:picMkLst>
        </pc:picChg>
      </pc:sldChg>
    </pc:docChg>
  </pc:docChgLst>
  <pc:docChgLst>
    <pc:chgData name="Turgeon Valérie" userId="1b450f87-bfaa-4071-9d8b-ae7ea46261a8" providerId="ADAL" clId="{83F91C5B-0B3A-4117-9301-C0B9A0B25AD5}"/>
    <pc:docChg chg="undo custSel addSld modSld sldOrd">
      <pc:chgData name="Turgeon Valérie" userId="1b450f87-bfaa-4071-9d8b-ae7ea46261a8" providerId="ADAL" clId="{83F91C5B-0B3A-4117-9301-C0B9A0B25AD5}" dt="2021-10-01T04:00:41.094" v="1562" actId="20577"/>
      <pc:docMkLst>
        <pc:docMk/>
      </pc:docMkLst>
      <pc:sldChg chg="mod ord modShow">
        <pc:chgData name="Turgeon Valérie" userId="1b450f87-bfaa-4071-9d8b-ae7ea46261a8" providerId="ADAL" clId="{83F91C5B-0B3A-4117-9301-C0B9A0B25AD5}" dt="2021-10-01T00:12:02.713" v="4"/>
        <pc:sldMkLst>
          <pc:docMk/>
          <pc:sldMk cId="108638824" sldId="256"/>
        </pc:sldMkLst>
      </pc:sldChg>
      <pc:sldChg chg="delSp modSp mod">
        <pc:chgData name="Turgeon Valérie" userId="1b450f87-bfaa-4071-9d8b-ae7ea46261a8" providerId="ADAL" clId="{83F91C5B-0B3A-4117-9301-C0B9A0B25AD5}" dt="2021-10-01T00:11:30.027" v="1" actId="478"/>
        <pc:sldMkLst>
          <pc:docMk/>
          <pc:sldMk cId="588195894" sldId="262"/>
        </pc:sldMkLst>
        <pc:picChg chg="del mod">
          <ac:chgData name="Turgeon Valérie" userId="1b450f87-bfaa-4071-9d8b-ae7ea46261a8" providerId="ADAL" clId="{83F91C5B-0B3A-4117-9301-C0B9A0B25AD5}" dt="2021-10-01T00:11:30.027" v="1" actId="478"/>
          <ac:picMkLst>
            <pc:docMk/>
            <pc:sldMk cId="588195894" sldId="262"/>
            <ac:picMk id="21" creationId="{C304AB10-6CE6-4F98-9ED9-C807D71CCDFD}"/>
          </ac:picMkLst>
        </pc:picChg>
      </pc:sldChg>
      <pc:sldChg chg="modSp mod">
        <pc:chgData name="Turgeon Valérie" userId="1b450f87-bfaa-4071-9d8b-ae7ea46261a8" providerId="ADAL" clId="{83F91C5B-0B3A-4117-9301-C0B9A0B25AD5}" dt="2021-10-01T03:48:32.745" v="1448" actId="207"/>
        <pc:sldMkLst>
          <pc:docMk/>
          <pc:sldMk cId="3683653239" sldId="279"/>
        </pc:sldMkLst>
        <pc:spChg chg="mod">
          <ac:chgData name="Turgeon Valérie" userId="1b450f87-bfaa-4071-9d8b-ae7ea46261a8" providerId="ADAL" clId="{83F91C5B-0B3A-4117-9301-C0B9A0B25AD5}" dt="2021-10-01T03:48:32.745" v="1448" actId="207"/>
          <ac:spMkLst>
            <pc:docMk/>
            <pc:sldMk cId="3683653239" sldId="279"/>
            <ac:spMk id="5" creationId="{00000000-0000-0000-0000-000000000000}"/>
          </ac:spMkLst>
        </pc:spChg>
        <pc:spChg chg="mod">
          <ac:chgData name="Turgeon Valérie" userId="1b450f87-bfaa-4071-9d8b-ae7ea46261a8" providerId="ADAL" clId="{83F91C5B-0B3A-4117-9301-C0B9A0B25AD5}" dt="2021-10-01T03:48:12.613" v="1445" actId="114"/>
          <ac:spMkLst>
            <pc:docMk/>
            <pc:sldMk cId="3683653239" sldId="279"/>
            <ac:spMk id="6" creationId="{00000000-0000-0000-0000-000000000000}"/>
          </ac:spMkLst>
        </pc:spChg>
        <pc:picChg chg="mod">
          <ac:chgData name="Turgeon Valérie" userId="1b450f87-bfaa-4071-9d8b-ae7ea46261a8" providerId="ADAL" clId="{83F91C5B-0B3A-4117-9301-C0B9A0B25AD5}" dt="2021-10-01T03:48:23.542" v="1447" actId="14100"/>
          <ac:picMkLst>
            <pc:docMk/>
            <pc:sldMk cId="3683653239" sldId="279"/>
            <ac:picMk id="7" creationId="{00000000-0000-0000-0000-000000000000}"/>
          </ac:picMkLst>
        </pc:picChg>
        <pc:picChg chg="mod">
          <ac:chgData name="Turgeon Valérie" userId="1b450f87-bfaa-4071-9d8b-ae7ea46261a8" providerId="ADAL" clId="{83F91C5B-0B3A-4117-9301-C0B9A0B25AD5}" dt="2021-10-01T03:48:18.968" v="1446" actId="14100"/>
          <ac:picMkLst>
            <pc:docMk/>
            <pc:sldMk cId="3683653239" sldId="279"/>
            <ac:picMk id="10" creationId="{00000000-0000-0000-0000-000000000000}"/>
          </ac:picMkLst>
        </pc:picChg>
      </pc:sldChg>
      <pc:sldChg chg="add">
        <pc:chgData name="Turgeon Valérie" userId="1b450f87-bfaa-4071-9d8b-ae7ea46261a8" providerId="ADAL" clId="{83F91C5B-0B3A-4117-9301-C0B9A0B25AD5}" dt="2021-10-01T00:13:52.303" v="5"/>
        <pc:sldMkLst>
          <pc:docMk/>
          <pc:sldMk cId="1579930883" sldId="299"/>
        </pc:sldMkLst>
      </pc:sldChg>
      <pc:sldChg chg="add">
        <pc:chgData name="Turgeon Valérie" userId="1b450f87-bfaa-4071-9d8b-ae7ea46261a8" providerId="ADAL" clId="{83F91C5B-0B3A-4117-9301-C0B9A0B25AD5}" dt="2021-10-01T00:13:52.303" v="5"/>
        <pc:sldMkLst>
          <pc:docMk/>
          <pc:sldMk cId="4291727880" sldId="311"/>
        </pc:sldMkLst>
      </pc:sldChg>
      <pc:sldChg chg="add">
        <pc:chgData name="Turgeon Valérie" userId="1b450f87-bfaa-4071-9d8b-ae7ea46261a8" providerId="ADAL" clId="{83F91C5B-0B3A-4117-9301-C0B9A0B25AD5}" dt="2021-10-01T00:14:12.474" v="6"/>
        <pc:sldMkLst>
          <pc:docMk/>
          <pc:sldMk cId="4122992035" sldId="313"/>
        </pc:sldMkLst>
      </pc:sldChg>
      <pc:sldChg chg="modSp add mod">
        <pc:chgData name="Turgeon Valérie" userId="1b450f87-bfaa-4071-9d8b-ae7ea46261a8" providerId="ADAL" clId="{83F91C5B-0B3A-4117-9301-C0B9A0B25AD5}" dt="2021-10-01T00:15:47.970" v="87" actId="20577"/>
        <pc:sldMkLst>
          <pc:docMk/>
          <pc:sldMk cId="2090673581" sldId="314"/>
        </pc:sldMkLst>
        <pc:spChg chg="mod">
          <ac:chgData name="Turgeon Valérie" userId="1b450f87-bfaa-4071-9d8b-ae7ea46261a8" providerId="ADAL" clId="{83F91C5B-0B3A-4117-9301-C0B9A0B25AD5}" dt="2021-10-01T00:15:47.970" v="87" actId="20577"/>
          <ac:spMkLst>
            <pc:docMk/>
            <pc:sldMk cId="2090673581" sldId="314"/>
            <ac:spMk id="3" creationId="{76A17B81-1075-47E1-BCD8-37F35F8C153B}"/>
          </ac:spMkLst>
        </pc:spChg>
      </pc:sldChg>
      <pc:sldChg chg="addSp delSp modSp add mod ord">
        <pc:chgData name="Turgeon Valérie" userId="1b450f87-bfaa-4071-9d8b-ae7ea46261a8" providerId="ADAL" clId="{83F91C5B-0B3A-4117-9301-C0B9A0B25AD5}" dt="2021-10-01T00:48:49.533" v="313" actId="1035"/>
        <pc:sldMkLst>
          <pc:docMk/>
          <pc:sldMk cId="3052928327" sldId="315"/>
        </pc:sldMkLst>
        <pc:spChg chg="del">
          <ac:chgData name="Turgeon Valérie" userId="1b450f87-bfaa-4071-9d8b-ae7ea46261a8" providerId="ADAL" clId="{83F91C5B-0B3A-4117-9301-C0B9A0B25AD5}" dt="2021-10-01T00:18:13.466" v="93" actId="478"/>
          <ac:spMkLst>
            <pc:docMk/>
            <pc:sldMk cId="3052928327" sldId="315"/>
            <ac:spMk id="2" creationId="{6A41B1A9-9D8A-4982-A0EF-AB3BB9B9C7D9}"/>
          </ac:spMkLst>
        </pc:spChg>
        <pc:spChg chg="del mod">
          <ac:chgData name="Turgeon Valérie" userId="1b450f87-bfaa-4071-9d8b-ae7ea46261a8" providerId="ADAL" clId="{83F91C5B-0B3A-4117-9301-C0B9A0B25AD5}" dt="2021-10-01T00:18:08.876" v="92" actId="478"/>
          <ac:spMkLst>
            <pc:docMk/>
            <pc:sldMk cId="3052928327" sldId="315"/>
            <ac:spMk id="3" creationId="{1E3F009C-7C47-48C2-8633-C4D3E467C2A2}"/>
          </ac:spMkLst>
        </pc:spChg>
        <pc:spChg chg="mod">
          <ac:chgData name="Turgeon Valérie" userId="1b450f87-bfaa-4071-9d8b-ae7ea46261a8" providerId="ADAL" clId="{83F91C5B-0B3A-4117-9301-C0B9A0B25AD5}" dt="2021-10-01T00:18:29.856" v="107" actId="20577"/>
          <ac:spMkLst>
            <pc:docMk/>
            <pc:sldMk cId="3052928327" sldId="315"/>
            <ac:spMk id="5" creationId="{00000000-0000-0000-0000-000000000000}"/>
          </ac:spMkLst>
        </pc:spChg>
        <pc:spChg chg="mod">
          <ac:chgData name="Turgeon Valérie" userId="1b450f87-bfaa-4071-9d8b-ae7ea46261a8" providerId="ADAL" clId="{83F91C5B-0B3A-4117-9301-C0B9A0B25AD5}" dt="2021-10-01T00:48:32.712" v="308" actId="1035"/>
          <ac:spMkLst>
            <pc:docMk/>
            <pc:sldMk cId="3052928327" sldId="315"/>
            <ac:spMk id="6" creationId="{00000000-0000-0000-0000-000000000000}"/>
          </ac:spMkLst>
        </pc:spChg>
        <pc:spChg chg="add mod">
          <ac:chgData name="Turgeon Valérie" userId="1b450f87-bfaa-4071-9d8b-ae7ea46261a8" providerId="ADAL" clId="{83F91C5B-0B3A-4117-9301-C0B9A0B25AD5}" dt="2021-10-01T00:48:39.537" v="309" actId="1035"/>
          <ac:spMkLst>
            <pc:docMk/>
            <pc:sldMk cId="3052928327" sldId="315"/>
            <ac:spMk id="7" creationId="{36A8D4D6-10E2-43DA-A0DC-2B285DC36919}"/>
          </ac:spMkLst>
        </pc:spChg>
        <pc:spChg chg="add mod">
          <ac:chgData name="Turgeon Valérie" userId="1b450f87-bfaa-4071-9d8b-ae7ea46261a8" providerId="ADAL" clId="{83F91C5B-0B3A-4117-9301-C0B9A0B25AD5}" dt="2021-10-01T00:48:45.977" v="311" actId="1035"/>
          <ac:spMkLst>
            <pc:docMk/>
            <pc:sldMk cId="3052928327" sldId="315"/>
            <ac:spMk id="8" creationId="{F56A1CD1-3959-478E-B447-8EFD8655298F}"/>
          </ac:spMkLst>
        </pc:spChg>
        <pc:spChg chg="add mod">
          <ac:chgData name="Turgeon Valérie" userId="1b450f87-bfaa-4071-9d8b-ae7ea46261a8" providerId="ADAL" clId="{83F91C5B-0B3A-4117-9301-C0B9A0B25AD5}" dt="2021-10-01T00:48:49.533" v="313" actId="1035"/>
          <ac:spMkLst>
            <pc:docMk/>
            <pc:sldMk cId="3052928327" sldId="315"/>
            <ac:spMk id="10" creationId="{42851C31-1E8D-4BEF-8178-F666A8F2A03A}"/>
          </ac:spMkLst>
        </pc:spChg>
      </pc:sldChg>
      <pc:sldChg chg="modSp new mod">
        <pc:chgData name="Turgeon Valérie" userId="1b450f87-bfaa-4071-9d8b-ae7ea46261a8" providerId="ADAL" clId="{83F91C5B-0B3A-4117-9301-C0B9A0B25AD5}" dt="2021-10-01T04:00:41.094" v="1562" actId="20577"/>
        <pc:sldMkLst>
          <pc:docMk/>
          <pc:sldMk cId="520802777" sldId="316"/>
        </pc:sldMkLst>
        <pc:spChg chg="mod">
          <ac:chgData name="Turgeon Valérie" userId="1b450f87-bfaa-4071-9d8b-ae7ea46261a8" providerId="ADAL" clId="{83F91C5B-0B3A-4117-9301-C0B9A0B25AD5}" dt="2021-10-01T03:48:47.297" v="1449" actId="207"/>
          <ac:spMkLst>
            <pc:docMk/>
            <pc:sldMk cId="520802777" sldId="316"/>
            <ac:spMk id="2" creationId="{7008A9D8-7DA4-4565-ACA6-A182A06F39B0}"/>
          </ac:spMkLst>
        </pc:spChg>
        <pc:spChg chg="mod">
          <ac:chgData name="Turgeon Valérie" userId="1b450f87-bfaa-4071-9d8b-ae7ea46261a8" providerId="ADAL" clId="{83F91C5B-0B3A-4117-9301-C0B9A0B25AD5}" dt="2021-10-01T04:00:41.094" v="1562" actId="20577"/>
          <ac:spMkLst>
            <pc:docMk/>
            <pc:sldMk cId="520802777" sldId="316"/>
            <ac:spMk id="3" creationId="{64DEE8A5-6A97-4BC4-86D1-53B56D96F711}"/>
          </ac:spMkLst>
        </pc:spChg>
      </pc:sldChg>
      <pc:sldChg chg="addSp delSp modSp add mod ord delAnim modShow chgLayout">
        <pc:chgData name="Turgeon Valérie" userId="1b450f87-bfaa-4071-9d8b-ae7ea46261a8" providerId="ADAL" clId="{83F91C5B-0B3A-4117-9301-C0B9A0B25AD5}" dt="2021-10-01T03:49:15.107" v="1455" actId="114"/>
        <pc:sldMkLst>
          <pc:docMk/>
          <pc:sldMk cId="189780448" sldId="317"/>
        </pc:sldMkLst>
        <pc:spChg chg="add mod ord">
          <ac:chgData name="Turgeon Valérie" userId="1b450f87-bfaa-4071-9d8b-ae7ea46261a8" providerId="ADAL" clId="{83F91C5B-0B3A-4117-9301-C0B9A0B25AD5}" dt="2021-10-01T03:41:36.052" v="878" actId="207"/>
          <ac:spMkLst>
            <pc:docMk/>
            <pc:sldMk cId="189780448" sldId="317"/>
            <ac:spMk id="3" creationId="{36FEBB0C-0667-4B93-9CDA-49B5C3B326E8}"/>
          </ac:spMkLst>
        </pc:spChg>
        <pc:spChg chg="add mod ord">
          <ac:chgData name="Turgeon Valérie" userId="1b450f87-bfaa-4071-9d8b-ae7ea46261a8" providerId="ADAL" clId="{83F91C5B-0B3A-4117-9301-C0B9A0B25AD5}" dt="2021-10-01T03:49:15.107" v="1455" actId="114"/>
          <ac:spMkLst>
            <pc:docMk/>
            <pc:sldMk cId="189780448" sldId="317"/>
            <ac:spMk id="4" creationId="{DE0CD213-9BD7-44C3-BA1E-160F8EF4E902}"/>
          </ac:spMkLst>
        </pc:spChg>
        <pc:spChg chg="add del">
          <ac:chgData name="Turgeon Valérie" userId="1b450f87-bfaa-4071-9d8b-ae7ea46261a8" providerId="ADAL" clId="{83F91C5B-0B3A-4117-9301-C0B9A0B25AD5}" dt="2021-10-01T03:40:28.491" v="839" actId="22"/>
          <ac:spMkLst>
            <pc:docMk/>
            <pc:sldMk cId="189780448" sldId="317"/>
            <ac:spMk id="5" creationId="{26EA9E69-3FC7-4019-B41D-F889CC0CD1D8}"/>
          </ac:spMkLst>
        </pc:spChg>
        <pc:picChg chg="mod">
          <ac:chgData name="Turgeon Valérie" userId="1b450f87-bfaa-4071-9d8b-ae7ea46261a8" providerId="ADAL" clId="{83F91C5B-0B3A-4117-9301-C0B9A0B25AD5}" dt="2021-10-01T03:39:47.918" v="837" actId="1076"/>
          <ac:picMkLst>
            <pc:docMk/>
            <pc:sldMk cId="189780448" sldId="317"/>
            <ac:picMk id="10" creationId="{FD2CA93E-6DA4-4ED3-B764-D64FE5F7B948}"/>
          </ac:picMkLst>
        </pc:picChg>
        <pc:picChg chg="del">
          <ac:chgData name="Turgeon Valérie" userId="1b450f87-bfaa-4071-9d8b-ae7ea46261a8" providerId="ADAL" clId="{83F91C5B-0B3A-4117-9301-C0B9A0B25AD5}" dt="2021-10-01T03:39:43.321" v="836" actId="478"/>
          <ac:picMkLst>
            <pc:docMk/>
            <pc:sldMk cId="189780448" sldId="317"/>
            <ac:picMk id="29" creationId="{00000000-0000-0000-0000-000000000000}"/>
          </ac:picMkLst>
        </pc:picChg>
      </pc:sldChg>
      <pc:sldChg chg="add">
        <pc:chgData name="Turgeon Valérie" userId="1b450f87-bfaa-4071-9d8b-ae7ea46261a8" providerId="ADAL" clId="{83F91C5B-0B3A-4117-9301-C0B9A0B25AD5}" dt="2021-10-01T03:40:31.542" v="840" actId="2890"/>
        <pc:sldMkLst>
          <pc:docMk/>
          <pc:sldMk cId="2251074569" sldId="318"/>
        </pc:sldMkLst>
      </pc:sldChg>
    </pc:docChg>
  </pc:docChgLst>
  <pc:docChgLst>
    <pc:chgData name="Turgeon Valérie" userId="1b450f87-bfaa-4071-9d8b-ae7ea46261a8" providerId="ADAL" clId="{5546241E-B1E8-40F4-8171-E625D52D27D6}"/>
    <pc:docChg chg="custSel addSld modSld">
      <pc:chgData name="Turgeon Valérie" userId="1b450f87-bfaa-4071-9d8b-ae7ea46261a8" providerId="ADAL" clId="{5546241E-B1E8-40F4-8171-E625D52D27D6}" dt="2019-09-29T20:33:01.998" v="115" actId="6549"/>
      <pc:docMkLst>
        <pc:docMk/>
      </pc:docMkLst>
      <pc:sldChg chg="addSp delSp modSp add">
        <pc:chgData name="Turgeon Valérie" userId="1b450f87-bfaa-4071-9d8b-ae7ea46261a8" providerId="ADAL" clId="{5546241E-B1E8-40F4-8171-E625D52D27D6}" dt="2019-09-29T20:33:01.998" v="115" actId="6549"/>
        <pc:sldMkLst>
          <pc:docMk/>
          <pc:sldMk cId="549622647" sldId="282"/>
        </pc:sldMkLst>
        <pc:spChg chg="add del mod">
          <ac:chgData name="Turgeon Valérie" userId="1b450f87-bfaa-4071-9d8b-ae7ea46261a8" providerId="ADAL" clId="{5546241E-B1E8-40F4-8171-E625D52D27D6}" dt="2019-09-29T20:31:50.911" v="3" actId="478"/>
          <ac:spMkLst>
            <pc:docMk/>
            <pc:sldMk cId="549622647" sldId="282"/>
            <ac:spMk id="4" creationId="{07183EC6-AF28-4BF8-B45D-F6CEB50BD11D}"/>
          </ac:spMkLst>
        </pc:spChg>
        <pc:spChg chg="mod">
          <ac:chgData name="Turgeon Valérie" userId="1b450f87-bfaa-4071-9d8b-ae7ea46261a8" providerId="ADAL" clId="{5546241E-B1E8-40F4-8171-E625D52D27D6}" dt="2019-09-29T20:33:01.998" v="115" actId="6549"/>
          <ac:spMkLst>
            <pc:docMk/>
            <pc:sldMk cId="549622647" sldId="282"/>
            <ac:spMk id="25" creationId="{00000000-0000-0000-0000-000000000000}"/>
          </ac:spMkLst>
        </pc:spChg>
        <pc:spChg chg="del">
          <ac:chgData name="Turgeon Valérie" userId="1b450f87-bfaa-4071-9d8b-ae7ea46261a8" providerId="ADAL" clId="{5546241E-B1E8-40F4-8171-E625D52D27D6}" dt="2019-09-29T20:31:45.254" v="2" actId="478"/>
          <ac:spMkLst>
            <pc:docMk/>
            <pc:sldMk cId="549622647" sldId="282"/>
            <ac:spMk id="28" creationId="{00000000-0000-0000-0000-000000000000}"/>
          </ac:spMkLst>
        </pc:spChg>
        <pc:picChg chg="mod">
          <ac:chgData name="Turgeon Valérie" userId="1b450f87-bfaa-4071-9d8b-ae7ea46261a8" providerId="ADAL" clId="{5546241E-B1E8-40F4-8171-E625D52D27D6}" dt="2019-09-29T20:32:07.352" v="19" actId="1035"/>
          <ac:picMkLst>
            <pc:docMk/>
            <pc:sldMk cId="549622647" sldId="282"/>
            <ac:picMk id="2" creationId="{00000000-0000-0000-0000-000000000000}"/>
          </ac:picMkLst>
        </pc:picChg>
        <pc:picChg chg="mod">
          <ac:chgData name="Turgeon Valérie" userId="1b450f87-bfaa-4071-9d8b-ae7ea46261a8" providerId="ADAL" clId="{5546241E-B1E8-40F4-8171-E625D52D27D6}" dt="2019-09-29T20:32:07.352" v="19" actId="1035"/>
          <ac:picMkLst>
            <pc:docMk/>
            <pc:sldMk cId="549622647" sldId="282"/>
            <ac:picMk id="13" creationId="{00000000-0000-0000-0000-000000000000}"/>
          </ac:picMkLst>
        </pc:picChg>
        <pc:picChg chg="del">
          <ac:chgData name="Turgeon Valérie" userId="1b450f87-bfaa-4071-9d8b-ae7ea46261a8" providerId="ADAL" clId="{5546241E-B1E8-40F4-8171-E625D52D27D6}" dt="2019-09-29T20:31:28.479" v="1" actId="478"/>
          <ac:picMkLst>
            <pc:docMk/>
            <pc:sldMk cId="549622647" sldId="282"/>
            <ac:picMk id="24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8849E2-41AF-4B62-869D-42993D6BDA3F}" type="doc">
      <dgm:prSet loTypeId="urn:microsoft.com/office/officeart/2005/8/layout/cycle5" loCatId="cycle" qsTypeId="urn:microsoft.com/office/officeart/2005/8/quickstyle/3d2" qsCatId="3D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2E177AD4-EAF9-418E-A56D-7847DAB19A73}">
      <dgm:prSet phldrT="[Texte]"/>
      <dgm:spPr/>
      <dgm:t>
        <a:bodyPr/>
        <a:lstStyle/>
        <a:p>
          <a:r>
            <a:rPr lang="fr-CA" dirty="0"/>
            <a:t>User</a:t>
          </a:r>
          <a:endParaRPr lang="en-CA" dirty="0"/>
        </a:p>
      </dgm:t>
    </dgm:pt>
    <dgm:pt modelId="{87BA2545-DFC1-433A-ABB6-996F774F57B4}" type="parTrans" cxnId="{05CE440B-0B5D-4BFF-A979-7DAADBEAEA17}">
      <dgm:prSet/>
      <dgm:spPr/>
      <dgm:t>
        <a:bodyPr/>
        <a:lstStyle/>
        <a:p>
          <a:endParaRPr lang="en-CA"/>
        </a:p>
      </dgm:t>
    </dgm:pt>
    <dgm:pt modelId="{5D554CC4-34BE-49CF-8B9F-75FAE700ADA3}" type="sibTrans" cxnId="{05CE440B-0B5D-4BFF-A979-7DAADBEAEA17}">
      <dgm:prSet/>
      <dgm:spPr>
        <a:ln w="28575">
          <a:solidFill>
            <a:schemeClr val="accent2"/>
          </a:solidFill>
        </a:ln>
      </dgm:spPr>
      <dgm:t>
        <a:bodyPr/>
        <a:lstStyle/>
        <a:p>
          <a:endParaRPr lang="en-CA"/>
        </a:p>
      </dgm:t>
    </dgm:pt>
    <dgm:pt modelId="{BC4E4A32-8B67-4ED8-8897-ECC0C879BB4C}">
      <dgm:prSet phldrT="[Texte]"/>
      <dgm:spPr/>
      <dgm:t>
        <a:bodyPr/>
        <a:lstStyle/>
        <a:p>
          <a:r>
            <a:rPr lang="fr-CA" dirty="0"/>
            <a:t>Controller</a:t>
          </a:r>
          <a:endParaRPr lang="en-CA" dirty="0"/>
        </a:p>
      </dgm:t>
    </dgm:pt>
    <dgm:pt modelId="{E7A6FB95-5FF4-491E-9609-F7F42FB1C8E7}" type="parTrans" cxnId="{2ABD03D4-5DC5-4A77-B2F2-C1652B1A9263}">
      <dgm:prSet/>
      <dgm:spPr/>
      <dgm:t>
        <a:bodyPr/>
        <a:lstStyle/>
        <a:p>
          <a:endParaRPr lang="en-CA"/>
        </a:p>
      </dgm:t>
    </dgm:pt>
    <dgm:pt modelId="{D46EA4AC-588B-4D80-AAB6-920C39156675}" type="sibTrans" cxnId="{2ABD03D4-5DC5-4A77-B2F2-C1652B1A9263}">
      <dgm:prSet/>
      <dgm:spPr>
        <a:ln w="38100">
          <a:solidFill>
            <a:schemeClr val="accent3"/>
          </a:solidFill>
        </a:ln>
      </dgm:spPr>
      <dgm:t>
        <a:bodyPr/>
        <a:lstStyle/>
        <a:p>
          <a:endParaRPr lang="en-CA"/>
        </a:p>
      </dgm:t>
    </dgm:pt>
    <dgm:pt modelId="{68D6698F-40F2-4AF8-99BD-2E01F4F60533}">
      <dgm:prSet phldrT="[Texte]"/>
      <dgm:spPr/>
      <dgm:t>
        <a:bodyPr/>
        <a:lstStyle/>
        <a:p>
          <a:r>
            <a:rPr lang="fr-CA" dirty="0">
              <a:solidFill>
                <a:schemeClr val="tx1"/>
              </a:solidFill>
            </a:rPr>
            <a:t>Model</a:t>
          </a:r>
          <a:endParaRPr lang="en-CA" dirty="0">
            <a:solidFill>
              <a:schemeClr val="tx1"/>
            </a:solidFill>
          </a:endParaRPr>
        </a:p>
      </dgm:t>
    </dgm:pt>
    <dgm:pt modelId="{9EEFA3CF-E5ED-4B56-99E0-6A59C4C09030}" type="parTrans" cxnId="{0B274378-1FDE-4E5C-8570-D524ED8D86B8}">
      <dgm:prSet/>
      <dgm:spPr/>
      <dgm:t>
        <a:bodyPr/>
        <a:lstStyle/>
        <a:p>
          <a:endParaRPr lang="en-CA"/>
        </a:p>
      </dgm:t>
    </dgm:pt>
    <dgm:pt modelId="{258AB610-5E9F-4361-846C-C128B993DC86}" type="sibTrans" cxnId="{0B274378-1FDE-4E5C-8570-D524ED8D86B8}">
      <dgm:prSet/>
      <dgm:spPr>
        <a:ln w="28575">
          <a:solidFill>
            <a:schemeClr val="accent4"/>
          </a:solidFill>
        </a:ln>
      </dgm:spPr>
      <dgm:t>
        <a:bodyPr/>
        <a:lstStyle/>
        <a:p>
          <a:endParaRPr lang="en-CA"/>
        </a:p>
      </dgm:t>
    </dgm:pt>
    <dgm:pt modelId="{87B51AD2-4915-4933-AF8F-36CE4E4D1300}">
      <dgm:prSet phldrT="[Texte]"/>
      <dgm:spPr/>
      <dgm:t>
        <a:bodyPr/>
        <a:lstStyle/>
        <a:p>
          <a:r>
            <a:rPr lang="fr-CA" dirty="0" err="1"/>
            <a:t>View</a:t>
          </a:r>
          <a:endParaRPr lang="en-CA" dirty="0"/>
        </a:p>
      </dgm:t>
    </dgm:pt>
    <dgm:pt modelId="{17C3A556-2B50-435F-8AEA-9208CA6A31B5}" type="parTrans" cxnId="{3A86933C-B37E-4DD7-8D3E-5E501EF4326A}">
      <dgm:prSet/>
      <dgm:spPr/>
      <dgm:t>
        <a:bodyPr/>
        <a:lstStyle/>
        <a:p>
          <a:endParaRPr lang="en-CA"/>
        </a:p>
      </dgm:t>
    </dgm:pt>
    <dgm:pt modelId="{2B653929-CBAE-41B5-B427-C0FD65D3E922}" type="sibTrans" cxnId="{3A86933C-B37E-4DD7-8D3E-5E501EF4326A}">
      <dgm:prSet/>
      <dgm:spPr>
        <a:ln w="38100">
          <a:solidFill>
            <a:schemeClr val="accent5"/>
          </a:solidFill>
        </a:ln>
      </dgm:spPr>
      <dgm:t>
        <a:bodyPr/>
        <a:lstStyle/>
        <a:p>
          <a:endParaRPr lang="en-CA"/>
        </a:p>
      </dgm:t>
    </dgm:pt>
    <dgm:pt modelId="{1B42A48C-E3FF-4282-81B8-7685AD25862C}" type="pres">
      <dgm:prSet presAssocID="{388849E2-41AF-4B62-869D-42993D6BDA3F}" presName="cycle" presStyleCnt="0">
        <dgm:presLayoutVars>
          <dgm:dir/>
          <dgm:resizeHandles val="exact"/>
        </dgm:presLayoutVars>
      </dgm:prSet>
      <dgm:spPr/>
    </dgm:pt>
    <dgm:pt modelId="{6E8EEC45-3753-4906-AF33-ED8B7506082A}" type="pres">
      <dgm:prSet presAssocID="{2E177AD4-EAF9-418E-A56D-7847DAB19A73}" presName="node" presStyleLbl="node1" presStyleIdx="0" presStyleCnt="4">
        <dgm:presLayoutVars>
          <dgm:bulletEnabled val="1"/>
        </dgm:presLayoutVars>
      </dgm:prSet>
      <dgm:spPr/>
    </dgm:pt>
    <dgm:pt modelId="{56A55F37-A9BF-4118-9AD4-083B44FB15E6}" type="pres">
      <dgm:prSet presAssocID="{2E177AD4-EAF9-418E-A56D-7847DAB19A73}" presName="spNode" presStyleCnt="0"/>
      <dgm:spPr/>
    </dgm:pt>
    <dgm:pt modelId="{D677583C-0C86-4F53-8998-E7C81F8A7FB2}" type="pres">
      <dgm:prSet presAssocID="{5D554CC4-34BE-49CF-8B9F-75FAE700ADA3}" presName="sibTrans" presStyleLbl="sibTrans1D1" presStyleIdx="0" presStyleCnt="4"/>
      <dgm:spPr/>
    </dgm:pt>
    <dgm:pt modelId="{02997709-9D96-4B46-A348-4F3552E160B5}" type="pres">
      <dgm:prSet presAssocID="{BC4E4A32-8B67-4ED8-8897-ECC0C879BB4C}" presName="node" presStyleLbl="node1" presStyleIdx="1" presStyleCnt="4">
        <dgm:presLayoutVars>
          <dgm:bulletEnabled val="1"/>
        </dgm:presLayoutVars>
      </dgm:prSet>
      <dgm:spPr/>
    </dgm:pt>
    <dgm:pt modelId="{9D8E2986-CF4C-4A3D-93A2-46C5BCBEA4E4}" type="pres">
      <dgm:prSet presAssocID="{BC4E4A32-8B67-4ED8-8897-ECC0C879BB4C}" presName="spNode" presStyleCnt="0"/>
      <dgm:spPr/>
    </dgm:pt>
    <dgm:pt modelId="{F1E168FA-D6E0-45BD-BEA3-B96F8E14980C}" type="pres">
      <dgm:prSet presAssocID="{D46EA4AC-588B-4D80-AAB6-920C39156675}" presName="sibTrans" presStyleLbl="sibTrans1D1" presStyleIdx="1" presStyleCnt="4"/>
      <dgm:spPr/>
    </dgm:pt>
    <dgm:pt modelId="{70F56F1F-39D7-4138-A065-40CE33797B8F}" type="pres">
      <dgm:prSet presAssocID="{68D6698F-40F2-4AF8-99BD-2E01F4F60533}" presName="node" presStyleLbl="node1" presStyleIdx="2" presStyleCnt="4">
        <dgm:presLayoutVars>
          <dgm:bulletEnabled val="1"/>
        </dgm:presLayoutVars>
      </dgm:prSet>
      <dgm:spPr/>
    </dgm:pt>
    <dgm:pt modelId="{38F1E88B-3918-4828-810F-EDB650A1C174}" type="pres">
      <dgm:prSet presAssocID="{68D6698F-40F2-4AF8-99BD-2E01F4F60533}" presName="spNode" presStyleCnt="0"/>
      <dgm:spPr/>
    </dgm:pt>
    <dgm:pt modelId="{9E02377E-4BDD-49D6-9AEC-32D7B5276C5F}" type="pres">
      <dgm:prSet presAssocID="{258AB610-5E9F-4361-846C-C128B993DC86}" presName="sibTrans" presStyleLbl="sibTrans1D1" presStyleIdx="2" presStyleCnt="4"/>
      <dgm:spPr/>
    </dgm:pt>
    <dgm:pt modelId="{DD691BD2-A80A-4873-A302-097683A3C7BB}" type="pres">
      <dgm:prSet presAssocID="{87B51AD2-4915-4933-AF8F-36CE4E4D1300}" presName="node" presStyleLbl="node1" presStyleIdx="3" presStyleCnt="4">
        <dgm:presLayoutVars>
          <dgm:bulletEnabled val="1"/>
        </dgm:presLayoutVars>
      </dgm:prSet>
      <dgm:spPr/>
    </dgm:pt>
    <dgm:pt modelId="{0573FB66-EE59-4CED-A108-6A2AB1F33C6B}" type="pres">
      <dgm:prSet presAssocID="{87B51AD2-4915-4933-AF8F-36CE4E4D1300}" presName="spNode" presStyleCnt="0"/>
      <dgm:spPr/>
    </dgm:pt>
    <dgm:pt modelId="{167A0625-2182-421C-AF6C-F7AF32DB07A1}" type="pres">
      <dgm:prSet presAssocID="{2B653929-CBAE-41B5-B427-C0FD65D3E922}" presName="sibTrans" presStyleLbl="sibTrans1D1" presStyleIdx="3" presStyleCnt="4"/>
      <dgm:spPr/>
    </dgm:pt>
  </dgm:ptLst>
  <dgm:cxnLst>
    <dgm:cxn modelId="{05CE440B-0B5D-4BFF-A979-7DAADBEAEA17}" srcId="{388849E2-41AF-4B62-869D-42993D6BDA3F}" destId="{2E177AD4-EAF9-418E-A56D-7847DAB19A73}" srcOrd="0" destOrd="0" parTransId="{87BA2545-DFC1-433A-ABB6-996F774F57B4}" sibTransId="{5D554CC4-34BE-49CF-8B9F-75FAE700ADA3}"/>
    <dgm:cxn modelId="{D72A203A-5BF9-4312-8660-6175A4AD8860}" type="presOf" srcId="{D46EA4AC-588B-4D80-AAB6-920C39156675}" destId="{F1E168FA-D6E0-45BD-BEA3-B96F8E14980C}" srcOrd="0" destOrd="0" presId="urn:microsoft.com/office/officeart/2005/8/layout/cycle5"/>
    <dgm:cxn modelId="{3A86933C-B37E-4DD7-8D3E-5E501EF4326A}" srcId="{388849E2-41AF-4B62-869D-42993D6BDA3F}" destId="{87B51AD2-4915-4933-AF8F-36CE4E4D1300}" srcOrd="3" destOrd="0" parTransId="{17C3A556-2B50-435F-8AEA-9208CA6A31B5}" sibTransId="{2B653929-CBAE-41B5-B427-C0FD65D3E922}"/>
    <dgm:cxn modelId="{71486263-78C0-4722-A7BB-A1EFDE235F99}" type="presOf" srcId="{2B653929-CBAE-41B5-B427-C0FD65D3E922}" destId="{167A0625-2182-421C-AF6C-F7AF32DB07A1}" srcOrd="0" destOrd="0" presId="urn:microsoft.com/office/officeart/2005/8/layout/cycle5"/>
    <dgm:cxn modelId="{0B274378-1FDE-4E5C-8570-D524ED8D86B8}" srcId="{388849E2-41AF-4B62-869D-42993D6BDA3F}" destId="{68D6698F-40F2-4AF8-99BD-2E01F4F60533}" srcOrd="2" destOrd="0" parTransId="{9EEFA3CF-E5ED-4B56-99E0-6A59C4C09030}" sibTransId="{258AB610-5E9F-4361-846C-C128B993DC86}"/>
    <dgm:cxn modelId="{DC1A947A-5D2F-42A6-A001-577D9FE66EEF}" type="presOf" srcId="{87B51AD2-4915-4933-AF8F-36CE4E4D1300}" destId="{DD691BD2-A80A-4873-A302-097683A3C7BB}" srcOrd="0" destOrd="0" presId="urn:microsoft.com/office/officeart/2005/8/layout/cycle5"/>
    <dgm:cxn modelId="{A8556484-73B7-41FB-BAE0-1E7FABF9C12E}" type="presOf" srcId="{5D554CC4-34BE-49CF-8B9F-75FAE700ADA3}" destId="{D677583C-0C86-4F53-8998-E7C81F8A7FB2}" srcOrd="0" destOrd="0" presId="urn:microsoft.com/office/officeart/2005/8/layout/cycle5"/>
    <dgm:cxn modelId="{C2618C85-6916-4016-916F-AAAF98398E57}" type="presOf" srcId="{2E177AD4-EAF9-418E-A56D-7847DAB19A73}" destId="{6E8EEC45-3753-4906-AF33-ED8B7506082A}" srcOrd="0" destOrd="0" presId="urn:microsoft.com/office/officeart/2005/8/layout/cycle5"/>
    <dgm:cxn modelId="{090588CE-1518-429F-953C-AE91F44978DC}" type="presOf" srcId="{388849E2-41AF-4B62-869D-42993D6BDA3F}" destId="{1B42A48C-E3FF-4282-81B8-7685AD25862C}" srcOrd="0" destOrd="0" presId="urn:microsoft.com/office/officeart/2005/8/layout/cycle5"/>
    <dgm:cxn modelId="{2ABD03D4-5DC5-4A77-B2F2-C1652B1A9263}" srcId="{388849E2-41AF-4B62-869D-42993D6BDA3F}" destId="{BC4E4A32-8B67-4ED8-8897-ECC0C879BB4C}" srcOrd="1" destOrd="0" parTransId="{E7A6FB95-5FF4-491E-9609-F7F42FB1C8E7}" sibTransId="{D46EA4AC-588B-4D80-AAB6-920C39156675}"/>
    <dgm:cxn modelId="{930256DB-40EF-4FB7-BA6C-93B5FCED691A}" type="presOf" srcId="{258AB610-5E9F-4361-846C-C128B993DC86}" destId="{9E02377E-4BDD-49D6-9AEC-32D7B5276C5F}" srcOrd="0" destOrd="0" presId="urn:microsoft.com/office/officeart/2005/8/layout/cycle5"/>
    <dgm:cxn modelId="{D455BCDC-2573-4572-B847-4622B5C9B97A}" type="presOf" srcId="{BC4E4A32-8B67-4ED8-8897-ECC0C879BB4C}" destId="{02997709-9D96-4B46-A348-4F3552E160B5}" srcOrd="0" destOrd="0" presId="urn:microsoft.com/office/officeart/2005/8/layout/cycle5"/>
    <dgm:cxn modelId="{174D0CF5-34E8-42FC-A1E6-E449AAE7EFD4}" type="presOf" srcId="{68D6698F-40F2-4AF8-99BD-2E01F4F60533}" destId="{70F56F1F-39D7-4138-A065-40CE33797B8F}" srcOrd="0" destOrd="0" presId="urn:microsoft.com/office/officeart/2005/8/layout/cycle5"/>
    <dgm:cxn modelId="{734691BF-465A-493E-8214-3E9AE84FAB0C}" type="presParOf" srcId="{1B42A48C-E3FF-4282-81B8-7685AD25862C}" destId="{6E8EEC45-3753-4906-AF33-ED8B7506082A}" srcOrd="0" destOrd="0" presId="urn:microsoft.com/office/officeart/2005/8/layout/cycle5"/>
    <dgm:cxn modelId="{BC856E93-7700-4269-A6EC-8D9DEC96613F}" type="presParOf" srcId="{1B42A48C-E3FF-4282-81B8-7685AD25862C}" destId="{56A55F37-A9BF-4118-9AD4-083B44FB15E6}" srcOrd="1" destOrd="0" presId="urn:microsoft.com/office/officeart/2005/8/layout/cycle5"/>
    <dgm:cxn modelId="{1BB7AF63-9E6A-4D2C-8197-F387AAB107AE}" type="presParOf" srcId="{1B42A48C-E3FF-4282-81B8-7685AD25862C}" destId="{D677583C-0C86-4F53-8998-E7C81F8A7FB2}" srcOrd="2" destOrd="0" presId="urn:microsoft.com/office/officeart/2005/8/layout/cycle5"/>
    <dgm:cxn modelId="{3229422F-BC32-461A-9066-1234B5C89318}" type="presParOf" srcId="{1B42A48C-E3FF-4282-81B8-7685AD25862C}" destId="{02997709-9D96-4B46-A348-4F3552E160B5}" srcOrd="3" destOrd="0" presId="urn:microsoft.com/office/officeart/2005/8/layout/cycle5"/>
    <dgm:cxn modelId="{4C2A4993-C51F-463B-8035-91AABE284399}" type="presParOf" srcId="{1B42A48C-E3FF-4282-81B8-7685AD25862C}" destId="{9D8E2986-CF4C-4A3D-93A2-46C5BCBEA4E4}" srcOrd="4" destOrd="0" presId="urn:microsoft.com/office/officeart/2005/8/layout/cycle5"/>
    <dgm:cxn modelId="{3C9770C3-FBBA-46B6-BEA4-BB6A7E5A48C3}" type="presParOf" srcId="{1B42A48C-E3FF-4282-81B8-7685AD25862C}" destId="{F1E168FA-D6E0-45BD-BEA3-B96F8E14980C}" srcOrd="5" destOrd="0" presId="urn:microsoft.com/office/officeart/2005/8/layout/cycle5"/>
    <dgm:cxn modelId="{0DBEC4EA-DB2B-41DE-BC0D-C8318A1184DE}" type="presParOf" srcId="{1B42A48C-E3FF-4282-81B8-7685AD25862C}" destId="{70F56F1F-39D7-4138-A065-40CE33797B8F}" srcOrd="6" destOrd="0" presId="urn:microsoft.com/office/officeart/2005/8/layout/cycle5"/>
    <dgm:cxn modelId="{F480BD0F-7329-4128-9171-E1DDF3CDAA10}" type="presParOf" srcId="{1B42A48C-E3FF-4282-81B8-7685AD25862C}" destId="{38F1E88B-3918-4828-810F-EDB650A1C174}" srcOrd="7" destOrd="0" presId="urn:microsoft.com/office/officeart/2005/8/layout/cycle5"/>
    <dgm:cxn modelId="{D730A76F-5687-41AE-A1F9-A7553D253042}" type="presParOf" srcId="{1B42A48C-E3FF-4282-81B8-7685AD25862C}" destId="{9E02377E-4BDD-49D6-9AEC-32D7B5276C5F}" srcOrd="8" destOrd="0" presId="urn:microsoft.com/office/officeart/2005/8/layout/cycle5"/>
    <dgm:cxn modelId="{8F2704CF-B8F7-4741-8619-B0EE9E44D090}" type="presParOf" srcId="{1B42A48C-E3FF-4282-81B8-7685AD25862C}" destId="{DD691BD2-A80A-4873-A302-097683A3C7BB}" srcOrd="9" destOrd="0" presId="urn:microsoft.com/office/officeart/2005/8/layout/cycle5"/>
    <dgm:cxn modelId="{B8075C78-F7F0-4603-969F-5F7FB6D55371}" type="presParOf" srcId="{1B42A48C-E3FF-4282-81B8-7685AD25862C}" destId="{0573FB66-EE59-4CED-A108-6A2AB1F33C6B}" srcOrd="10" destOrd="0" presId="urn:microsoft.com/office/officeart/2005/8/layout/cycle5"/>
    <dgm:cxn modelId="{F479EEF5-3DE4-43E5-A5D8-0D6CBB3FA2DE}" type="presParOf" srcId="{1B42A48C-E3FF-4282-81B8-7685AD25862C}" destId="{167A0625-2182-421C-AF6C-F7AF32DB07A1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8EEC45-3753-4906-AF33-ED8B7506082A}">
      <dsp:nvSpPr>
        <dsp:cNvPr id="0" name=""/>
        <dsp:cNvSpPr/>
      </dsp:nvSpPr>
      <dsp:spPr>
        <a:xfrm>
          <a:off x="3041786" y="1469"/>
          <a:ext cx="1688827" cy="109773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/>
            <a:t>User</a:t>
          </a:r>
          <a:endParaRPr lang="en-CA" sz="2600" kern="1200" dirty="0"/>
        </a:p>
      </dsp:txBody>
      <dsp:txXfrm>
        <a:off x="3095373" y="55056"/>
        <a:ext cx="1581653" cy="990563"/>
      </dsp:txXfrm>
    </dsp:sp>
    <dsp:sp modelId="{D677583C-0C86-4F53-8998-E7C81F8A7FB2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2888895" y="354864"/>
              </a:moveTo>
              <a:arcTo wR="1811862" hR="1811862" stAng="18388341" swAng="1631977"/>
            </a:path>
          </a:pathLst>
        </a:custGeom>
        <a:noFill/>
        <a:ln w="28575" cap="flat" cmpd="sng" algn="ctr">
          <a:solidFill>
            <a:schemeClr val="accent2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97709-9D96-4B46-A348-4F3552E160B5}">
      <dsp:nvSpPr>
        <dsp:cNvPr id="0" name=""/>
        <dsp:cNvSpPr/>
      </dsp:nvSpPr>
      <dsp:spPr>
        <a:xfrm>
          <a:off x="4853648" y="1813331"/>
          <a:ext cx="1688827" cy="1097737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/>
            <a:t>Controller</a:t>
          </a:r>
          <a:endParaRPr lang="en-CA" sz="2600" kern="1200" dirty="0"/>
        </a:p>
      </dsp:txBody>
      <dsp:txXfrm>
        <a:off x="4907235" y="1866918"/>
        <a:ext cx="1581653" cy="990563"/>
      </dsp:txXfrm>
    </dsp:sp>
    <dsp:sp modelId="{F1E168FA-D6E0-45BD-BEA3-B96F8E14980C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3435778" y="2615440"/>
              </a:moveTo>
              <a:arcTo wR="1811862" hR="1811862" stAng="1579682" swAng="1631977"/>
            </a:path>
          </a:pathLst>
        </a:custGeom>
        <a:noFill/>
        <a:ln w="38100" cap="flat" cmpd="sng" algn="ctr">
          <a:solidFill>
            <a:schemeClr val="accent3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56F1F-39D7-4138-A065-40CE33797B8F}">
      <dsp:nvSpPr>
        <dsp:cNvPr id="0" name=""/>
        <dsp:cNvSpPr/>
      </dsp:nvSpPr>
      <dsp:spPr>
        <a:xfrm>
          <a:off x="3041786" y="3625193"/>
          <a:ext cx="1688827" cy="1097737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>
              <a:solidFill>
                <a:schemeClr val="tx1"/>
              </a:solidFill>
            </a:rPr>
            <a:t>Model</a:t>
          </a:r>
          <a:endParaRPr lang="en-CA" sz="2600" kern="1200" dirty="0">
            <a:solidFill>
              <a:schemeClr val="tx1"/>
            </a:solidFill>
          </a:endParaRPr>
        </a:p>
      </dsp:txBody>
      <dsp:txXfrm>
        <a:off x="3095373" y="3678780"/>
        <a:ext cx="1581653" cy="990563"/>
      </dsp:txXfrm>
    </dsp:sp>
    <dsp:sp modelId="{9E02377E-4BDD-49D6-9AEC-32D7B5276C5F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734828" y="3268859"/>
              </a:moveTo>
              <a:arcTo wR="1811862" hR="1811862" stAng="7588341" swAng="1631977"/>
            </a:path>
          </a:pathLst>
        </a:custGeom>
        <a:noFill/>
        <a:ln w="28575" cap="flat" cmpd="sng" algn="ctr">
          <a:solidFill>
            <a:schemeClr val="accent4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691BD2-A80A-4873-A302-097683A3C7BB}">
      <dsp:nvSpPr>
        <dsp:cNvPr id="0" name=""/>
        <dsp:cNvSpPr/>
      </dsp:nvSpPr>
      <dsp:spPr>
        <a:xfrm>
          <a:off x="1229924" y="1813331"/>
          <a:ext cx="1688827" cy="1097737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600" kern="1200" dirty="0" err="1"/>
            <a:t>View</a:t>
          </a:r>
          <a:endParaRPr lang="en-CA" sz="2600" kern="1200" dirty="0"/>
        </a:p>
      </dsp:txBody>
      <dsp:txXfrm>
        <a:off x="1283511" y="1866918"/>
        <a:ext cx="1581653" cy="990563"/>
      </dsp:txXfrm>
    </dsp:sp>
    <dsp:sp modelId="{167A0625-2182-421C-AF6C-F7AF32DB07A1}">
      <dsp:nvSpPr>
        <dsp:cNvPr id="0" name=""/>
        <dsp:cNvSpPr/>
      </dsp:nvSpPr>
      <dsp:spPr>
        <a:xfrm>
          <a:off x="2074337" y="550337"/>
          <a:ext cx="3623724" cy="3623724"/>
        </a:xfrm>
        <a:custGeom>
          <a:avLst/>
          <a:gdLst/>
          <a:ahLst/>
          <a:cxnLst/>
          <a:rect l="0" t="0" r="0" b="0"/>
          <a:pathLst>
            <a:path>
              <a:moveTo>
                <a:pt x="187945" y="1008283"/>
              </a:moveTo>
              <a:arcTo wR="1811862" hR="1811862" stAng="12379682" swAng="1631977"/>
            </a:path>
          </a:pathLst>
        </a:custGeom>
        <a:noFill/>
        <a:ln w="38100" cap="flat" cmpd="sng" algn="ctr">
          <a:solidFill>
            <a:schemeClr val="accent5"/>
          </a:solidFill>
          <a:prstDash val="solid"/>
          <a:tailEnd type="arrow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2B9D21-EDCF-4DE7-9688-253086A39D75}" type="datetimeFigureOut">
              <a:rPr lang="en-CA" smtClean="0"/>
              <a:t>2021-10-27</a:t>
            </a:fld>
            <a:endParaRPr lang="en-C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C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2035EB-61FA-4C38-9578-182AC624934B}" type="slidenum">
              <a:rPr lang="en-CA" smtClean="0"/>
              <a:t>‹N°›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52979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035EB-61FA-4C38-9578-182AC624934B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9660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928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333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7660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6665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284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454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6CF72B-A107-4B02-B623-16533A5AECF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53059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9482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035EB-61FA-4C38-9578-182AC624934B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541126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5413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2035EB-61FA-4C38-9578-182AC624934B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017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14071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64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5523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3807E65-F6FF-497B-863F-B9FE805FC25E}" type="datetimeFigureOut">
              <a:rPr lang="en-GB" smtClean="0"/>
              <a:pPr/>
              <a:t>27/10/2021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6834695-5F70-46FF-80BB-11A09A06C3BA}" type="slidenum">
              <a:rPr lang="en-GB" smtClean="0"/>
              <a:pPr/>
              <a:t>‹N°›</a:t>
            </a:fld>
            <a:endParaRPr lang="en-GB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8F92268E-F4FE-4F13-AAEC-0DF65D4078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53022" y="2492896"/>
            <a:ext cx="1840839" cy="1847088"/>
          </a:xfrm>
          <a:custGeom>
            <a:avLst/>
            <a:gdLst/>
            <a:ahLst/>
            <a:cxnLst/>
            <a:rect l="l" t="t" r="r" b="b"/>
            <a:pathLst>
              <a:path w="1840839" h="1847088">
                <a:moveTo>
                  <a:pt x="918449" y="0"/>
                </a:moveTo>
                <a:cubicBezTo>
                  <a:pt x="1427871" y="0"/>
                  <a:pt x="1840839" y="413485"/>
                  <a:pt x="1840839" y="923544"/>
                </a:cubicBezTo>
                <a:cubicBezTo>
                  <a:pt x="1840839" y="1433603"/>
                  <a:pt x="1427871" y="1847088"/>
                  <a:pt x="918449" y="1847088"/>
                </a:cubicBezTo>
                <a:cubicBezTo>
                  <a:pt x="447642" y="1847088"/>
                  <a:pt x="59220" y="1493914"/>
                  <a:pt x="3818" y="1037637"/>
                </a:cubicBezTo>
                <a:cubicBezTo>
                  <a:pt x="1032" y="1004431"/>
                  <a:pt x="0" y="970804"/>
                  <a:pt x="0" y="936856"/>
                </a:cubicBezTo>
                <a:cubicBezTo>
                  <a:pt x="0" y="883494"/>
                  <a:pt x="2550" y="830926"/>
                  <a:pt x="8392" y="779443"/>
                </a:cubicBezTo>
                <a:cubicBezTo>
                  <a:pt x="76429" y="337736"/>
                  <a:pt x="458047" y="0"/>
                  <a:pt x="918449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6" name="Picture Placeholder 10">
            <a:extLst>
              <a:ext uri="{FF2B5EF4-FFF2-40B4-BE49-F238E27FC236}">
                <a16:creationId xmlns:a16="http://schemas.microsoft.com/office/drawing/2014/main" id="{D35B94BD-67D7-49C5-85DF-FA485925D75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49981" y="2456109"/>
            <a:ext cx="1844234" cy="1847088"/>
          </a:xfrm>
          <a:custGeom>
            <a:avLst/>
            <a:gdLst/>
            <a:ahLst/>
            <a:cxnLst/>
            <a:rect l="l" t="t" r="r" b="b"/>
            <a:pathLst>
              <a:path w="1844234" h="1847088">
                <a:moveTo>
                  <a:pt x="922245" y="0"/>
                </a:moveTo>
                <a:cubicBezTo>
                  <a:pt x="1412855" y="0"/>
                  <a:pt x="1814003" y="383510"/>
                  <a:pt x="1841810" y="867517"/>
                </a:cubicBezTo>
                <a:lnTo>
                  <a:pt x="1844234" y="931506"/>
                </a:lnTo>
                <a:cubicBezTo>
                  <a:pt x="1840329" y="1437901"/>
                  <a:pt x="1429013" y="1847088"/>
                  <a:pt x="922245" y="1847088"/>
                </a:cubicBezTo>
                <a:cubicBezTo>
                  <a:pt x="413788" y="1847088"/>
                  <a:pt x="1421" y="1435170"/>
                  <a:pt x="0" y="926445"/>
                </a:cubicBezTo>
                <a:lnTo>
                  <a:pt x="884" y="903134"/>
                </a:lnTo>
                <a:cubicBezTo>
                  <a:pt x="10926" y="402490"/>
                  <a:pt x="419641" y="0"/>
                  <a:pt x="92224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/>
          </a:p>
        </p:txBody>
      </p:sp>
      <p:sp>
        <p:nvSpPr>
          <p:cNvPr id="7" name="Picture Placeholder 10">
            <a:extLst>
              <a:ext uri="{FF2B5EF4-FFF2-40B4-BE49-F238E27FC236}">
                <a16:creationId xmlns:a16="http://schemas.microsoft.com/office/drawing/2014/main" id="{B9C63130-5433-41F3-9F07-3C30B08690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43066" y="2461363"/>
            <a:ext cx="1836540" cy="1847088"/>
          </a:xfrm>
          <a:custGeom>
            <a:avLst/>
            <a:gdLst/>
            <a:ahLst/>
            <a:cxnLst/>
            <a:rect l="l" t="t" r="r" b="b"/>
            <a:pathLst>
              <a:path w="1836540" h="1847088">
                <a:moveTo>
                  <a:pt x="914150" y="0"/>
                </a:moveTo>
                <a:cubicBezTo>
                  <a:pt x="1423572" y="0"/>
                  <a:pt x="1836540" y="413485"/>
                  <a:pt x="1836540" y="923544"/>
                </a:cubicBezTo>
                <a:cubicBezTo>
                  <a:pt x="1836540" y="1433603"/>
                  <a:pt x="1423572" y="1847088"/>
                  <a:pt x="914150" y="1847088"/>
                </a:cubicBezTo>
                <a:cubicBezTo>
                  <a:pt x="469147" y="1847088"/>
                  <a:pt x="97747" y="1531567"/>
                  <a:pt x="11033" y="1111750"/>
                </a:cubicBezTo>
                <a:cubicBezTo>
                  <a:pt x="3372" y="1052932"/>
                  <a:pt x="0" y="992627"/>
                  <a:pt x="0" y="931272"/>
                </a:cubicBezTo>
                <a:cubicBezTo>
                  <a:pt x="0" y="860203"/>
                  <a:pt x="4524" y="790542"/>
                  <a:pt x="14226" y="722903"/>
                </a:cubicBezTo>
                <a:cubicBezTo>
                  <a:pt x="105174" y="309249"/>
                  <a:pt x="473592" y="0"/>
                  <a:pt x="914150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70382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4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3" r:id="rId15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ce-education.fr/index.php/component/tags/tag/832-sciences-du-numeriqu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-nc-sa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8043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CCDF0C-D7DE-427C-ADE9-9CE69D0CE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457200"/>
          </a:xfrm>
        </p:spPr>
        <p:txBody>
          <a:bodyPr>
            <a:normAutofit fontScale="90000"/>
          </a:bodyPr>
          <a:lstStyle/>
          <a:p>
            <a:r>
              <a:rPr lang="fr-CA" dirty="0"/>
              <a:t>Problèmes avec </a:t>
            </a:r>
            <a:r>
              <a:rPr lang="fr-CA" dirty="0" err="1"/>
              <a:t>View</a:t>
            </a:r>
            <a:r>
              <a:rPr lang="fr-CA" dirty="0"/>
              <a:t> Non fortement typée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C0CB3D-E89C-4E67-B9F6-5E62454CE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8" y="1173480"/>
            <a:ext cx="8839200" cy="1219200"/>
          </a:xfrm>
        </p:spPr>
        <p:txBody>
          <a:bodyPr>
            <a:normAutofit fontScale="92500" lnSpcReduction="10000"/>
          </a:bodyPr>
          <a:lstStyle/>
          <a:p>
            <a:r>
              <a:rPr lang="fr-CA" dirty="0" err="1"/>
              <a:t>ViewData</a:t>
            </a:r>
            <a:r>
              <a:rPr lang="fr-CA" dirty="0"/>
              <a:t>: Les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properties</a:t>
            </a:r>
            <a:r>
              <a:rPr lang="fr-CA" dirty="0"/>
              <a:t> sont string</a:t>
            </a:r>
          </a:p>
          <a:p>
            <a:r>
              <a:rPr lang="fr-CA" dirty="0" err="1"/>
              <a:t>ViewBags</a:t>
            </a:r>
            <a:r>
              <a:rPr lang="fr-CA" dirty="0"/>
              <a:t>: </a:t>
            </a:r>
            <a:r>
              <a:rPr lang="fr-CA" dirty="0" err="1"/>
              <a:t>properties</a:t>
            </a:r>
            <a:r>
              <a:rPr lang="fr-CA" dirty="0"/>
              <a:t> dynamiques, typées seulement en runtime</a:t>
            </a:r>
          </a:p>
          <a:p>
            <a:r>
              <a:rPr lang="en-CA" dirty="0"/>
              <a:t>Les </a:t>
            </a:r>
            <a:r>
              <a:rPr lang="en-CA" dirty="0" err="1"/>
              <a:t>erreurs</a:t>
            </a:r>
            <a:r>
              <a:rPr lang="en-CA" dirty="0"/>
              <a:t> ne </a:t>
            </a:r>
            <a:r>
              <a:rPr lang="en-CA" dirty="0" err="1"/>
              <a:t>sortent</a:t>
            </a:r>
            <a:r>
              <a:rPr lang="en-CA" dirty="0"/>
              <a:t> pas </a:t>
            </a:r>
            <a:r>
              <a:rPr lang="en-CA" dirty="0" err="1"/>
              <a:t>lors</a:t>
            </a:r>
            <a:r>
              <a:rPr lang="en-CA" dirty="0"/>
              <a:t> de la compilation: runtime error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EB98C69-D705-45E9-843C-CE745C203F7F}"/>
              </a:ext>
            </a:extLst>
          </p:cNvPr>
          <p:cNvSpPr txBox="1">
            <a:spLocks/>
          </p:cNvSpPr>
          <p:nvPr/>
        </p:nvSpPr>
        <p:spPr>
          <a:xfrm>
            <a:off x="-228600" y="3048000"/>
            <a:ext cx="9067800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CA" dirty="0" err="1"/>
              <a:t>View</a:t>
            </a:r>
            <a:r>
              <a:rPr lang="fr-CA" dirty="0"/>
              <a:t> fortement typée: lier le Model à la </a:t>
            </a:r>
            <a:r>
              <a:rPr lang="fr-CA" dirty="0" err="1"/>
              <a:t>View</a:t>
            </a:r>
            <a:endParaRPr lang="en-C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C5BCFB4-F509-472A-8EA7-10342678BFFE}"/>
              </a:ext>
            </a:extLst>
          </p:cNvPr>
          <p:cNvSpPr txBox="1"/>
          <p:nvPr/>
        </p:nvSpPr>
        <p:spPr>
          <a:xfrm>
            <a:off x="1066800" y="3962400"/>
            <a:ext cx="70866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 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8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CrazyBooks_Models.Models.Book</a:t>
            </a:r>
            <a:r>
              <a:rPr lang="en-US" sz="18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329AEAA8-2B35-43A3-B878-D6BA895D9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495800"/>
            <a:ext cx="7086600" cy="126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66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>
            <a:normAutofit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Partial View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Portion </a:t>
            </a:r>
            <a:r>
              <a:rPr lang="en-US" sz="2800" b="1" dirty="0" err="1">
                <a:solidFill>
                  <a:schemeClr val="tx1"/>
                </a:solidFill>
              </a:rPr>
              <a:t>réutilisable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BB0A7B8-1B3C-4B6E-B6E4-254FBA3F2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74" y="41147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133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Partial Views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381000" y="1295400"/>
            <a:ext cx="8382000" cy="48768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peut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être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réutilisée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donc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mettre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dans Shared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Peut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être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ré-insérée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dans une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autre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view, 1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plusieurs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fois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Permet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fractionner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plus petits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composants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Réduit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la duplication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N'a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pas de layout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spécifique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prend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celui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la View parent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Convention: nom commence par _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gears hat">
            <a:extLst>
              <a:ext uri="{FF2B5EF4-FFF2-40B4-BE49-F238E27FC236}">
                <a16:creationId xmlns:a16="http://schemas.microsoft.com/office/drawing/2014/main" id="{194EF11B-C28D-452F-8100-B411517C25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55" y="4038600"/>
            <a:ext cx="3611165" cy="270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878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744415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Partial View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97663" y="1371600"/>
            <a:ext cx="4326737" cy="47244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Portion de view </a:t>
            </a:r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ré-utilisable</a:t>
            </a:r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Navigation bar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Section boutons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répétitifs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Section news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Etc.</a:t>
            </a:r>
          </a:p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Avantages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Plus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rapide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Plus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uniforme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1257300" lvl="2" indent="-342900" algn="l">
              <a:buBlip>
                <a:blip r:embed="rId3"/>
              </a:buBlip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/>
          </a:p>
        </p:txBody>
      </p:sp>
      <p:pic>
        <p:nvPicPr>
          <p:cNvPr id="8" name="plan">
            <a:extLst>
              <a:ext uri="{FF2B5EF4-FFF2-40B4-BE49-F238E27FC236}">
                <a16:creationId xmlns:a16="http://schemas.microsoft.com/office/drawing/2014/main" id="{8120028F-C27C-4D5A-BCE9-76C9F2ECE5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2146676"/>
            <a:ext cx="4912886" cy="399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481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Partial View: </a:t>
            </a:r>
            <a:r>
              <a:rPr lang="en-US" sz="2900" dirty="0" err="1"/>
              <a:t>Exemple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863" y="1066800"/>
            <a:ext cx="9279737" cy="5219699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View: Main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Partial View: boutons Update et </a:t>
            </a:r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BackToList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41B1A9-9D8A-4982-A0EF-AB3BB9B9C7D9}"/>
              </a:ext>
            </a:extLst>
          </p:cNvPr>
          <p:cNvSpPr/>
          <p:nvPr/>
        </p:nvSpPr>
        <p:spPr>
          <a:xfrm>
            <a:off x="98725" y="3886200"/>
            <a:ext cx="8969075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="row"&gt;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="col"&gt;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type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="submit"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-primary form-control"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asp-route-id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@Model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Update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="col"&gt;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asp-action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="Index"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-success form-control"&gt;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Back to List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E3F009C-7C47-48C2-8633-C4D3E467C2A2}"/>
              </a:ext>
            </a:extLst>
          </p:cNvPr>
          <p:cNvSpPr/>
          <p:nvPr/>
        </p:nvSpPr>
        <p:spPr>
          <a:xfrm>
            <a:off x="92863" y="1447800"/>
            <a:ext cx="8969074" cy="160043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="form-group row"&gt;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="col-8 offset-4"&gt;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@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!= 0) {</a:t>
            </a:r>
          </a:p>
          <a:p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="_EditAndBackToListButton"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model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it-IT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it-IT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}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CA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="_</a:t>
            </a:r>
            <a:r>
              <a:rPr lang="en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CreateAndBackToListButton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CA" sz="14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1819319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>
            <a:normAutofit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View Model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Plusieurs</a:t>
            </a:r>
            <a:r>
              <a:rPr lang="en-US" sz="2800" b="1" dirty="0">
                <a:solidFill>
                  <a:schemeClr val="tx1"/>
                </a:solidFill>
              </a:rPr>
              <a:t> models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Validation </a:t>
            </a:r>
            <a:r>
              <a:rPr lang="en-US" sz="2800" b="1" dirty="0" err="1">
                <a:solidFill>
                  <a:schemeClr val="tx1"/>
                </a:solidFill>
              </a:rPr>
              <a:t>spécifique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BB0A7B8-1B3C-4B6E-B6E4-254FBA3F2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74" y="41147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735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8EAE495D-C8FF-45DA-85B5-F452F94541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609600"/>
          </a:xfrm>
        </p:spPr>
        <p:txBody>
          <a:bodyPr/>
          <a:lstStyle/>
          <a:p>
            <a:r>
              <a:rPr lang="fr-CA" dirty="0"/>
              <a:t>Patron Model </a:t>
            </a:r>
            <a:r>
              <a:rPr lang="fr-CA" dirty="0" err="1"/>
              <a:t>View</a:t>
            </a:r>
            <a:r>
              <a:rPr lang="fr-CA" dirty="0"/>
              <a:t> - </a:t>
            </a:r>
            <a:r>
              <a:rPr lang="fr-CA" dirty="0" err="1"/>
              <a:t>ViewModel</a:t>
            </a:r>
            <a:endParaRPr lang="en-CA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3C8E9362-4B2C-4838-AA05-D81C191C10A5}"/>
              </a:ext>
            </a:extLst>
          </p:cNvPr>
          <p:cNvSpPr/>
          <p:nvPr/>
        </p:nvSpPr>
        <p:spPr>
          <a:xfrm>
            <a:off x="4343400" y="990600"/>
            <a:ext cx="2286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View</a:t>
            </a:r>
            <a:endParaRPr lang="en-CA" dirty="0"/>
          </a:p>
        </p:txBody>
      </p:sp>
      <p:pic>
        <p:nvPicPr>
          <p:cNvPr id="7" name="Image 6" descr="Une image contenant texte, équipement électronique, ordinateur, portable">
            <a:extLst>
              <a:ext uri="{FF2B5EF4-FFF2-40B4-BE49-F238E27FC236}">
                <a16:creationId xmlns:a16="http://schemas.microsoft.com/office/drawing/2014/main" id="{83590F82-F774-4BE0-BC87-F3DDA1E7CF0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42987" y="819150"/>
            <a:ext cx="1458659" cy="11811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7356A804-CF2C-435A-B3DD-3299AB09F265}"/>
              </a:ext>
            </a:extLst>
          </p:cNvPr>
          <p:cNvSpPr txBox="1"/>
          <p:nvPr/>
        </p:nvSpPr>
        <p:spPr>
          <a:xfrm>
            <a:off x="1042987" y="6273546"/>
            <a:ext cx="7058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00">
                <a:hlinkClick r:id="rId3" tooltip="http://www.tice-education.fr/index.php/component/tags/tag/832-sciences-du-numerique"/>
              </a:rPr>
              <a:t>Cette photo</a:t>
            </a:r>
            <a:r>
              <a:rPr lang="en-CA" sz="900"/>
              <a:t> par Auteur inconnu est soumise à la licence </a:t>
            </a:r>
            <a:r>
              <a:rPr lang="en-CA" sz="900">
                <a:hlinkClick r:id="rId4" tooltip="https://creativecommons.org/licenses/by-nc-sa/3.0/"/>
              </a:rPr>
              <a:t>CC BY-SA-NC</a:t>
            </a:r>
            <a:endParaRPr lang="en-CA" sz="90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2466958-CED6-4D02-AAB2-1E0EC28CC48A}"/>
              </a:ext>
            </a:extLst>
          </p:cNvPr>
          <p:cNvSpPr/>
          <p:nvPr/>
        </p:nvSpPr>
        <p:spPr>
          <a:xfrm>
            <a:off x="4343400" y="2683193"/>
            <a:ext cx="2286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ViewModel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374CD065-8390-483A-AD88-B7E1D13001F2}"/>
              </a:ext>
            </a:extLst>
          </p:cNvPr>
          <p:cNvSpPr/>
          <p:nvPr/>
        </p:nvSpPr>
        <p:spPr>
          <a:xfrm>
            <a:off x="4343400" y="4375785"/>
            <a:ext cx="22860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Model</a:t>
            </a:r>
            <a:endParaRPr lang="en-CA" dirty="0"/>
          </a:p>
        </p:txBody>
      </p: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8AD67C5-7867-4175-9FC2-666814219013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2501646" y="1409700"/>
            <a:ext cx="1841754" cy="0"/>
          </a:xfrm>
          <a:prstGeom prst="straightConnector1">
            <a:avLst/>
          </a:prstGeom>
          <a:ln>
            <a:solidFill>
              <a:schemeClr val="accent6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FCED09E-9028-414B-B685-549CB9E89B2E}"/>
              </a:ext>
            </a:extLst>
          </p:cNvPr>
          <p:cNvCxnSpPr>
            <a:cxnSpLocks/>
            <a:stCxn id="3" idx="2"/>
            <a:endCxn id="9" idx="0"/>
          </p:cNvCxnSpPr>
          <p:nvPr/>
        </p:nvCxnSpPr>
        <p:spPr>
          <a:xfrm>
            <a:off x="5486400" y="1828800"/>
            <a:ext cx="0" cy="854393"/>
          </a:xfrm>
          <a:prstGeom prst="straightConnector1">
            <a:avLst/>
          </a:prstGeom>
          <a:ln>
            <a:solidFill>
              <a:schemeClr val="accent6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7C764FFA-0792-4B6E-BC0C-A65001B32541}"/>
              </a:ext>
            </a:extLst>
          </p:cNvPr>
          <p:cNvCxnSpPr>
            <a:cxnSpLocks/>
          </p:cNvCxnSpPr>
          <p:nvPr/>
        </p:nvCxnSpPr>
        <p:spPr>
          <a:xfrm>
            <a:off x="5492496" y="3521393"/>
            <a:ext cx="0" cy="854393"/>
          </a:xfrm>
          <a:prstGeom prst="straightConnector1">
            <a:avLst/>
          </a:prstGeom>
          <a:ln>
            <a:solidFill>
              <a:schemeClr val="accent6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70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>
                <a:solidFill>
                  <a:schemeClr val="accent3"/>
                </a:solidFill>
              </a:rPr>
              <a:t>View Models </a:t>
            </a:r>
            <a:r>
              <a:rPr lang="en-US" sz="2900" dirty="0" err="1">
                <a:solidFill>
                  <a:schemeClr val="accent3"/>
                </a:solidFill>
              </a:rPr>
              <a:t>avantages</a:t>
            </a:r>
            <a:endParaRPr lang="en-US" sz="2900" dirty="0">
              <a:solidFill>
                <a:schemeClr val="accent3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•Séparation des responsabilités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Facilitation les tests unitaires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Accès direct aux données du(des) modèle(s) (</a:t>
            </a:r>
            <a:r>
              <a:rPr lang="fr-FR" dirty="0" err="1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 impossible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r>
              <a:rPr lang="en-US" sz="2800" b="1" dirty="0">
                <a:solidFill>
                  <a:schemeClr val="accent3"/>
                </a:solidFill>
              </a:rPr>
              <a:t>View Models </a:t>
            </a:r>
            <a:r>
              <a:rPr lang="en-US" sz="2800" b="1" dirty="0" err="1">
                <a:solidFill>
                  <a:schemeClr val="accent3"/>
                </a:solidFill>
              </a:rPr>
              <a:t>Inconvénients</a:t>
            </a:r>
            <a:endParaRPr lang="fr-FR" sz="2800" b="1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Risque de complexifier des interfaces utilisateur simples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+ Difficile à déboguer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pPr algn="l"/>
            <a:endParaRPr lang="fr-FR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00631"/>
            <a:ext cx="3581400" cy="2736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57800"/>
            <a:ext cx="2133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>
                <a:solidFill>
                  <a:schemeClr val="accent3"/>
                </a:solidFill>
              </a:rPr>
              <a:t>View Models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•contient les champs présentés dans une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spécifique (ou dans plusieurs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•peut avoir des règles de validation spécifiques (via les data annotations) en plus de celles des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originaux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•peut contenir plusieurs entités ou objets provenant de plusieurs 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data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models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ou 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data source</a:t>
            </a:r>
          </a:p>
          <a:p>
            <a:pPr algn="l"/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•aide à implémenter des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views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fortement typées (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strongly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typed</a:t>
            </a:r>
            <a:r>
              <a:rPr lang="fr-FR" i="1" dirty="0">
                <a:solidFill>
                  <a:schemeClr val="tx2">
                    <a:lumMod val="75000"/>
                  </a:schemeClr>
                </a:solidFill>
              </a:rPr>
              <a:t> data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Peut contenir le code pour définir un comportement spécifique à une </a:t>
            </a:r>
            <a:r>
              <a:rPr lang="fr-FR" i="1" dirty="0" err="1">
                <a:solidFill>
                  <a:schemeClr val="tx2">
                    <a:lumMod val="75000"/>
                  </a:schemeClr>
                </a:solidFill>
              </a:rPr>
              <a:t>View</a:t>
            </a:r>
            <a:r>
              <a:rPr lang="fr-FR" dirty="0">
                <a:solidFill>
                  <a:schemeClr val="tx2">
                    <a:lumMod val="75000"/>
                  </a:schemeClr>
                </a:solidFill>
              </a:rPr>
              <a:t> en particulier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400631"/>
            <a:ext cx="3581400" cy="27361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257800"/>
            <a:ext cx="2133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77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08A9D8-7DA4-4565-ACA6-A182A06F39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6"/>
                </a:solidFill>
              </a:rPr>
              <a:t>Créer un </a:t>
            </a:r>
            <a:r>
              <a:rPr lang="fr-CA" dirty="0" err="1">
                <a:solidFill>
                  <a:schemeClr val="accent6"/>
                </a:solidFill>
              </a:rPr>
              <a:t>View</a:t>
            </a:r>
            <a:r>
              <a:rPr lang="fr-CA" dirty="0">
                <a:solidFill>
                  <a:schemeClr val="accent6"/>
                </a:solidFill>
              </a:rPr>
              <a:t> Model pour…</a:t>
            </a:r>
            <a:endParaRPr lang="en-CA" dirty="0">
              <a:solidFill>
                <a:schemeClr val="accent6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4DEE8A5-6A97-4BC4-86D1-53B56D96F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524000"/>
            <a:ext cx="8686800" cy="4267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Créer ou manipuler une liste déroulante liée à une classe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Créer une </a:t>
            </a:r>
            <a:r>
              <a:rPr lang="fr-CA" dirty="0" err="1">
                <a:solidFill>
                  <a:schemeClr val="accent2"/>
                </a:solidFill>
              </a:rPr>
              <a:t>View</a:t>
            </a:r>
            <a:r>
              <a:rPr lang="fr-CA" dirty="0">
                <a:solidFill>
                  <a:schemeClr val="accent2"/>
                </a:solidFill>
              </a:rPr>
              <a:t> Master-Details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Gérer la pagination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accent2"/>
                </a:solidFill>
              </a:rPr>
              <a:t>Créer un tableau de bord (Dashboard) avec </a:t>
            </a:r>
            <a:r>
              <a:rPr lang="fr-CA" dirty="0" err="1">
                <a:solidFill>
                  <a:schemeClr val="accent2"/>
                </a:solidFill>
              </a:rPr>
              <a:t>PartialViews</a:t>
            </a:r>
            <a:endParaRPr lang="fr-CA" dirty="0">
              <a:solidFill>
                <a:schemeClr val="accent2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accent2"/>
                </a:solidFill>
              </a:rPr>
              <a:t>Rendre</a:t>
            </a:r>
            <a:r>
              <a:rPr lang="en-CA" dirty="0">
                <a:solidFill>
                  <a:schemeClr val="accent2"/>
                </a:solidFill>
              </a:rPr>
              <a:t> une View plus </a:t>
            </a:r>
            <a:r>
              <a:rPr lang="en-CA" dirty="0" err="1">
                <a:solidFill>
                  <a:schemeClr val="accent2"/>
                </a:solidFill>
              </a:rPr>
              <a:t>sécuritaire</a:t>
            </a:r>
            <a:r>
              <a:rPr lang="en-CA" dirty="0">
                <a:solidFill>
                  <a:schemeClr val="accent2"/>
                </a:solidFill>
              </a:rPr>
              <a:t>: </a:t>
            </a:r>
            <a:r>
              <a:rPr lang="en-CA" dirty="0" err="1">
                <a:solidFill>
                  <a:schemeClr val="accent2"/>
                </a:solidFill>
              </a:rPr>
              <a:t>moins</a:t>
            </a:r>
            <a:r>
              <a:rPr lang="en-CA" dirty="0">
                <a:solidFill>
                  <a:schemeClr val="accent2"/>
                </a:solidFill>
              </a:rPr>
              <a:t> de risqué </a:t>
            </a:r>
            <a:r>
              <a:rPr lang="en-CA" dirty="0" err="1">
                <a:solidFill>
                  <a:schemeClr val="accent2"/>
                </a:solidFill>
              </a:rPr>
              <a:t>d'exposer</a:t>
            </a:r>
            <a:r>
              <a:rPr lang="en-CA" dirty="0">
                <a:solidFill>
                  <a:schemeClr val="accent2"/>
                </a:solidFill>
              </a:rPr>
              <a:t> des </a:t>
            </a:r>
            <a:r>
              <a:rPr lang="en-CA" dirty="0" err="1">
                <a:solidFill>
                  <a:schemeClr val="accent2"/>
                </a:solidFill>
              </a:rPr>
              <a:t>propriétés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sensibles</a:t>
            </a:r>
            <a:r>
              <a:rPr lang="en-CA" dirty="0">
                <a:solidFill>
                  <a:schemeClr val="accent2"/>
                </a:solidFill>
              </a:rPr>
              <a:t> aux hackers que </a:t>
            </a:r>
            <a:r>
              <a:rPr lang="en-CA" dirty="0" err="1">
                <a:solidFill>
                  <a:schemeClr val="accent2"/>
                </a:solidFill>
              </a:rPr>
              <a:t>d'utiliser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directement</a:t>
            </a:r>
            <a:r>
              <a:rPr lang="en-CA" dirty="0">
                <a:solidFill>
                  <a:schemeClr val="accent2"/>
                </a:solidFill>
              </a:rPr>
              <a:t> une </a:t>
            </a:r>
            <a:r>
              <a:rPr lang="en-CA" dirty="0" err="1">
                <a:solidFill>
                  <a:schemeClr val="accent2"/>
                </a:solidFill>
              </a:rPr>
              <a:t>classe</a:t>
            </a:r>
            <a:r>
              <a:rPr lang="en-CA" dirty="0">
                <a:solidFill>
                  <a:schemeClr val="accent2"/>
                </a:solidFill>
              </a:rPr>
              <a:t> de Model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accent2"/>
                </a:solidFill>
              </a:rPr>
              <a:t>Afficher</a:t>
            </a:r>
            <a:r>
              <a:rPr lang="en-CA" dirty="0">
                <a:solidFill>
                  <a:schemeClr val="accent2"/>
                </a:solidFill>
              </a:rPr>
              <a:t> des </a:t>
            </a:r>
            <a:r>
              <a:rPr lang="en-CA" dirty="0" err="1">
                <a:solidFill>
                  <a:schemeClr val="accent2"/>
                </a:solidFill>
              </a:rPr>
              <a:t>propriétés</a:t>
            </a:r>
            <a:r>
              <a:rPr lang="en-CA" dirty="0">
                <a:solidFill>
                  <a:schemeClr val="accent2"/>
                </a:solidFill>
              </a:rPr>
              <a:t> </a:t>
            </a:r>
            <a:r>
              <a:rPr lang="en-CA" dirty="0" err="1">
                <a:solidFill>
                  <a:schemeClr val="accent2"/>
                </a:solidFill>
              </a:rPr>
              <a:t>utiles</a:t>
            </a:r>
            <a:r>
              <a:rPr lang="en-CA" dirty="0">
                <a:solidFill>
                  <a:schemeClr val="accent2"/>
                </a:solidFill>
              </a:rPr>
              <a:t> pour la View </a:t>
            </a:r>
            <a:r>
              <a:rPr lang="en-CA" dirty="0" err="1">
                <a:solidFill>
                  <a:schemeClr val="accent2"/>
                </a:solidFill>
              </a:rPr>
              <a:t>mais</a:t>
            </a:r>
            <a:r>
              <a:rPr lang="en-CA" dirty="0">
                <a:solidFill>
                  <a:schemeClr val="accent2"/>
                </a:solidFill>
              </a:rPr>
              <a:t> pas dans le Model de </a:t>
            </a:r>
            <a:r>
              <a:rPr lang="en-CA" dirty="0" err="1">
                <a:solidFill>
                  <a:schemeClr val="accent2"/>
                </a:solidFill>
              </a:rPr>
              <a:t>données</a:t>
            </a:r>
            <a:r>
              <a:rPr lang="en-CA" dirty="0">
                <a:solidFill>
                  <a:schemeClr val="accent2"/>
                </a:solidFill>
              </a:rPr>
              <a:t> (</a:t>
            </a:r>
            <a:r>
              <a:rPr lang="en-CA" dirty="0" err="1">
                <a:solidFill>
                  <a:schemeClr val="accent2"/>
                </a:solidFill>
              </a:rPr>
              <a:t>calcul</a:t>
            </a:r>
            <a:r>
              <a:rPr lang="en-CA" dirty="0">
                <a:solidFill>
                  <a:schemeClr val="accent2"/>
                </a:solidFill>
              </a:rPr>
              <a:t>, timer, </a:t>
            </a:r>
            <a:r>
              <a:rPr lang="en-CA" dirty="0" err="1">
                <a:solidFill>
                  <a:schemeClr val="accent2"/>
                </a:solidFill>
              </a:rPr>
              <a:t>etc</a:t>
            </a:r>
            <a:r>
              <a:rPr lang="en-CA" dirty="0">
                <a:solidFill>
                  <a:schemeClr val="accent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2080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8D4900-267F-4327-9058-EBABCF9AC0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Dernier laboratoire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794514A-C5BF-4FAA-B14E-8E54FBEE79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>
                <a:solidFill>
                  <a:schemeClr val="tx1"/>
                </a:solidFill>
              </a:rPr>
              <a:t>Tests sur les validations et </a:t>
            </a:r>
            <a:r>
              <a:rPr lang="fr-CA" dirty="0" err="1">
                <a:solidFill>
                  <a:schemeClr val="tx1"/>
                </a:solidFill>
              </a:rPr>
              <a:t>mock</a:t>
            </a:r>
            <a:r>
              <a:rPr lang="fr-CA" dirty="0">
                <a:solidFill>
                  <a:schemeClr val="tx1"/>
                </a:solidFill>
              </a:rPr>
              <a:t> d’un repository : </a:t>
            </a:r>
          </a:p>
          <a:p>
            <a:r>
              <a:rPr lang="fr-CA" dirty="0">
                <a:solidFill>
                  <a:schemeClr val="tx1"/>
                </a:solidFill>
              </a:rPr>
              <a:t>Faisons le ensemble!</a:t>
            </a:r>
          </a:p>
          <a:p>
            <a:endParaRPr lang="fr-CA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61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lan">
            <a:extLst>
              <a:ext uri="{FF2B5EF4-FFF2-40B4-BE49-F238E27FC236}">
                <a16:creationId xmlns:a16="http://schemas.microsoft.com/office/drawing/2014/main" id="{FD2CA93E-6DA4-4ED3-B764-D64FE5F7B9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191000"/>
            <a:ext cx="3124200" cy="2537545"/>
          </a:xfrm>
          <a:prstGeom prst="rect">
            <a:avLst/>
          </a:prstGeo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36FEBB0C-0667-4B93-9CDA-49B5C3B326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533401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Bonnes pratiques</a:t>
            </a:r>
            <a:endParaRPr lang="en-CA" dirty="0">
              <a:solidFill>
                <a:schemeClr val="accent2"/>
              </a:solidFill>
            </a:endParaRP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DE0CD213-9BD7-44C3-BA1E-160F8EF4E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524000"/>
            <a:ext cx="8839200" cy="4267200"/>
          </a:xfrm>
        </p:spPr>
        <p:txBody>
          <a:bodyPr/>
          <a:lstStyle/>
          <a:p>
            <a:r>
              <a:rPr lang="fr-CA" dirty="0"/>
              <a:t>Baser les </a:t>
            </a:r>
            <a:r>
              <a:rPr lang="fr-CA" i="1" dirty="0" err="1"/>
              <a:t>Views</a:t>
            </a:r>
            <a:r>
              <a:rPr lang="fr-CA" dirty="0"/>
              <a:t> sur les </a:t>
            </a:r>
            <a:r>
              <a:rPr lang="fr-CA" i="1" dirty="0" err="1"/>
              <a:t>ViewModels</a:t>
            </a:r>
            <a:r>
              <a:rPr lang="fr-CA" dirty="0"/>
              <a:t> et non sur les classes du modèle de données</a:t>
            </a:r>
          </a:p>
          <a:p>
            <a:r>
              <a:rPr lang="fr-CA" dirty="0"/>
              <a:t>Créer des </a:t>
            </a:r>
            <a:r>
              <a:rPr lang="fr-CA" i="1" dirty="0" err="1"/>
              <a:t>Views</a:t>
            </a:r>
            <a:r>
              <a:rPr lang="fr-CA" dirty="0"/>
              <a:t> fortement typées</a:t>
            </a:r>
          </a:p>
          <a:p>
            <a:r>
              <a:rPr lang="fr-CA" dirty="0"/>
              <a:t>Utiliser les </a:t>
            </a:r>
            <a:r>
              <a:rPr lang="fr-CA" i="1" dirty="0"/>
              <a:t>Data Annotations </a:t>
            </a:r>
            <a:r>
              <a:rPr lang="fr-CA" dirty="0"/>
              <a:t>pour la validation si possible </a:t>
            </a:r>
          </a:p>
          <a:p>
            <a:r>
              <a:rPr lang="fr-CA" dirty="0"/>
              <a:t>Ne mettre que les données requises</a:t>
            </a:r>
          </a:p>
          <a:p>
            <a:r>
              <a:rPr lang="fr-CA" dirty="0"/>
              <a:t>Utiliser une seule </a:t>
            </a:r>
            <a:r>
              <a:rPr lang="fr-CA" i="1" dirty="0" err="1"/>
              <a:t>ViewModel</a:t>
            </a:r>
            <a:r>
              <a:rPr lang="fr-CA" dirty="0"/>
              <a:t> par </a:t>
            </a:r>
            <a:r>
              <a:rPr lang="fr-CA" i="1" dirty="0" err="1"/>
              <a:t>View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89780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27426613-F317-434E-B498-4114AD835523}"/>
              </a:ext>
            </a:extLst>
          </p:cNvPr>
          <p:cNvSpPr txBox="1">
            <a:spLocks/>
          </p:cNvSpPr>
          <p:nvPr/>
        </p:nvSpPr>
        <p:spPr>
          <a:xfrm>
            <a:off x="0" y="25924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900" dirty="0">
                <a:solidFill>
                  <a:schemeClr val="bg2"/>
                </a:solidFill>
              </a:rPr>
              <a:t>View Model </a:t>
            </a:r>
            <a:r>
              <a:rPr lang="en-US" sz="2900" dirty="0" err="1">
                <a:solidFill>
                  <a:schemeClr val="bg2"/>
                </a:solidFill>
              </a:rPr>
              <a:t>Exemple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accent5"/>
                </a:solidFill>
              </a:rPr>
              <a:t>: </a:t>
            </a:r>
            <a:r>
              <a:rPr lang="en-US" sz="3200" dirty="0" err="1">
                <a:solidFill>
                  <a:schemeClr val="accent5"/>
                </a:solidFill>
              </a:rPr>
              <a:t>Classe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 err="1">
                <a:solidFill>
                  <a:schemeClr val="accent5"/>
                </a:solidFill>
              </a:rPr>
              <a:t>principale</a:t>
            </a:r>
            <a:r>
              <a:rPr lang="en-US" sz="3200" dirty="0">
                <a:solidFill>
                  <a:schemeClr val="accent5"/>
                </a:solidFill>
              </a:rPr>
              <a:t> et classes </a:t>
            </a:r>
            <a:r>
              <a:rPr lang="en-US" sz="3200" dirty="0" err="1">
                <a:solidFill>
                  <a:schemeClr val="accent5"/>
                </a:solidFill>
              </a:rPr>
              <a:t>liées</a:t>
            </a:r>
            <a:endParaRPr lang="en-US" sz="2900" dirty="0">
              <a:solidFill>
                <a:schemeClr val="accent5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727BB3-D5EC-4BDE-958C-1FB320E3E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49252"/>
            <a:ext cx="7162800" cy="355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0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Classe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principale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et classes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liées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2007" y="10668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6A8D4D6-10E2-43DA-A0DC-2B285DC36919}"/>
              </a:ext>
            </a:extLst>
          </p:cNvPr>
          <p:cNvSpPr txBox="1"/>
          <p:nvPr/>
        </p:nvSpPr>
        <p:spPr>
          <a:xfrm>
            <a:off x="102007" y="1371600"/>
            <a:ext cx="893998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2B91A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Book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PublisherList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 }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sz="1400" dirty="0"/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102007" y="25908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2851C31-1E8D-4BEF-8178-F666A8F2A03A}"/>
              </a:ext>
            </a:extLst>
          </p:cNvPr>
          <p:cNvSpPr txBox="1"/>
          <p:nvPr/>
        </p:nvSpPr>
        <p:spPr>
          <a:xfrm>
            <a:off x="102007" y="2895600"/>
            <a:ext cx="8939986" cy="33239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Create()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&lt;Subject&gt;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unitOfWork.Subject.GetAllAsync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&lt;Publisher&gt;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unitOfWork.Publisher.GetAllAsync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new</a:t>
            </a:r>
            <a:r>
              <a:rPr lang="en-CA" sz="14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Book =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Book(),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SubjectList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SubList.Select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Text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Value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()}),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PublisherList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PubList.Select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SelectListItem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Text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i.Name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Value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i.Id.ToString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 }) };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View(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bookVM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3052928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F4E7A6-0779-4014-ADEC-C88B27FEAC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Classe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principale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et classes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liées</a:t>
            </a:r>
            <a:endParaRPr lang="en-US" sz="2900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E438EA-B8A1-4FA3-B908-2A4728551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106" y="10668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0288243-B76E-48C7-9A42-B78271A0432D}"/>
              </a:ext>
            </a:extLst>
          </p:cNvPr>
          <p:cNvSpPr txBox="1"/>
          <p:nvPr/>
        </p:nvSpPr>
        <p:spPr>
          <a:xfrm>
            <a:off x="152400" y="1371600"/>
            <a:ext cx="8839200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@model </a:t>
            </a:r>
            <a:r>
              <a:rPr lang="en-CA" sz="120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CrazyBooks_Models.ViewModels.BookVM</a:t>
            </a:r>
            <a:endParaRPr lang="en-CA" sz="1200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  pt-4"&gt;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="form-group row p-2"&gt;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="col-2"&gt;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label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asp-validation-for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Book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.Title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="text-danger"&gt;&lt;/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….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="form-group row p-2"&gt;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="col-2"&gt;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Publisher</a:t>
            </a: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@Html.DropDownListFor(p 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=&gt; </a:t>
            </a:r>
            <a:r>
              <a:rPr lang="en-US" sz="12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p.Book.Publisher_Id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Model.PublisherList.OrderBy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=&gt; 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p.Text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 </a:t>
            </a:r>
            <a:r>
              <a:rPr lang="en-US" sz="1200" b="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"-Select a Publisher"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@class = </a:t>
            </a:r>
            <a:r>
              <a:rPr lang="en-CA" sz="1200" b="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"form-control"</a:t>
            </a:r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})</a:t>
            </a:r>
          </a:p>
          <a:p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asp-validation-for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2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Book.Publisher_Id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="text-danger"&gt;&lt;/</a:t>
            </a:r>
            <a:r>
              <a:rPr lang="en-US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span</a:t>
            </a:r>
            <a:r>
              <a:rPr lang="en-US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2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CA" sz="12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en-CA" sz="12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07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27426613-F317-434E-B498-4114AD835523}"/>
              </a:ext>
            </a:extLst>
          </p:cNvPr>
          <p:cNvSpPr txBox="1">
            <a:spLocks/>
          </p:cNvSpPr>
          <p:nvPr/>
        </p:nvSpPr>
        <p:spPr>
          <a:xfrm>
            <a:off x="0" y="25924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900" dirty="0">
                <a:solidFill>
                  <a:schemeClr val="bg2"/>
                </a:solidFill>
              </a:rPr>
              <a:t>View Model </a:t>
            </a:r>
            <a:r>
              <a:rPr lang="en-US" sz="2900" dirty="0" err="1">
                <a:solidFill>
                  <a:schemeClr val="bg2"/>
                </a:solidFill>
              </a:rPr>
              <a:t>Exemple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accent5"/>
                </a:solidFill>
              </a:rPr>
              <a:t>: Master Details</a:t>
            </a:r>
            <a:endParaRPr lang="en-US" sz="2900" dirty="0">
              <a:solidFill>
                <a:schemeClr val="accent5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2DDC08D-B1C4-4BAC-9272-801E684B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524000"/>
            <a:ext cx="6858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8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Master-Details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863" y="12192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84531" y="30480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ACC6CFC-F939-4642-B7DC-1AC144BA611A}"/>
              </a:ext>
            </a:extLst>
          </p:cNvPr>
          <p:cNvSpPr txBox="1"/>
          <p:nvPr/>
        </p:nvSpPr>
        <p:spPr>
          <a:xfrm>
            <a:off x="92863" y="1573649"/>
            <a:ext cx="8878521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endParaRPr lang="en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Publisher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&lt;Book&gt;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BooksList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A1EB5B2-C8E7-4C2E-B56C-83075CA94ECB}"/>
              </a:ext>
            </a:extLst>
          </p:cNvPr>
          <p:cNvSpPr txBox="1"/>
          <p:nvPr/>
        </p:nvSpPr>
        <p:spPr>
          <a:xfrm>
            <a:off x="76200" y="3418344"/>
            <a:ext cx="8955832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Detail(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id)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Publisher =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unitOfWork.Publisher.FirstOrDefaultAsync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 =&gt;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p.Id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id),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BooksList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await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_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unitOfWork.Book.GetAllAsync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(b =&gt;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b.Publisher_Id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== id, 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includeProperties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CA" sz="1400" dirty="0">
                <a:solidFill>
                  <a:srgbClr val="A3151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"Subject"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};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View(</a:t>
            </a:r>
            <a:r>
              <a:rPr lang="en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PublisherVM</a:t>
            </a:r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lang="en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6100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27426613-F317-434E-B498-4114AD835523}"/>
              </a:ext>
            </a:extLst>
          </p:cNvPr>
          <p:cNvSpPr txBox="1">
            <a:spLocks/>
          </p:cNvSpPr>
          <p:nvPr/>
        </p:nvSpPr>
        <p:spPr>
          <a:xfrm>
            <a:off x="0" y="25924"/>
            <a:ext cx="85344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900" dirty="0">
                <a:solidFill>
                  <a:schemeClr val="bg2"/>
                </a:solidFill>
              </a:rPr>
              <a:t>View Model </a:t>
            </a:r>
            <a:r>
              <a:rPr lang="en-US" sz="2900" dirty="0" err="1">
                <a:solidFill>
                  <a:schemeClr val="bg2"/>
                </a:solidFill>
              </a:rPr>
              <a:t>Exemple</a:t>
            </a:r>
            <a:r>
              <a:rPr lang="en-US" sz="3200" dirty="0">
                <a:solidFill>
                  <a:schemeClr val="bg2"/>
                </a:solidFill>
              </a:rPr>
              <a:t> </a:t>
            </a:r>
            <a:r>
              <a:rPr lang="en-US" sz="3200" dirty="0">
                <a:solidFill>
                  <a:schemeClr val="accent5"/>
                </a:solidFill>
              </a:rPr>
              <a:t>: </a:t>
            </a:r>
            <a:r>
              <a:rPr lang="en-US" sz="3200" dirty="0" err="1">
                <a:solidFill>
                  <a:schemeClr val="accent5"/>
                </a:solidFill>
              </a:rPr>
              <a:t>Plusieurs</a:t>
            </a:r>
            <a:r>
              <a:rPr lang="en-US" sz="3200" dirty="0">
                <a:solidFill>
                  <a:schemeClr val="accent5"/>
                </a:solidFill>
              </a:rPr>
              <a:t> </a:t>
            </a:r>
            <a:r>
              <a:rPr lang="en-US" sz="3200" dirty="0" err="1">
                <a:solidFill>
                  <a:schemeClr val="accent5"/>
                </a:solidFill>
              </a:rPr>
              <a:t>listes</a:t>
            </a:r>
            <a:r>
              <a:rPr lang="en-US" sz="3200" dirty="0">
                <a:solidFill>
                  <a:schemeClr val="accent5"/>
                </a:solidFill>
              </a:rPr>
              <a:t>, </a:t>
            </a:r>
            <a:r>
              <a:rPr lang="en-US" sz="3200" dirty="0" err="1">
                <a:solidFill>
                  <a:schemeClr val="accent5"/>
                </a:solidFill>
              </a:rPr>
              <a:t>Filtre</a:t>
            </a:r>
            <a:r>
              <a:rPr lang="en-US" sz="3200" dirty="0">
                <a:solidFill>
                  <a:schemeClr val="accent5"/>
                </a:solidFill>
              </a:rPr>
              <a:t> avec </a:t>
            </a:r>
            <a:r>
              <a:rPr lang="en-US" sz="3200" dirty="0" err="1">
                <a:solidFill>
                  <a:schemeClr val="accent5"/>
                </a:solidFill>
              </a:rPr>
              <a:t>PartialView</a:t>
            </a:r>
            <a:endParaRPr lang="en-US" sz="2900" dirty="0">
              <a:solidFill>
                <a:schemeClr val="accent5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C8579C1-C857-4004-BE33-520DAFBE3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382000" cy="5524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55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863" y="12954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ViewModel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Subtitle 5">
            <a:extLst>
              <a:ext uri="{FF2B5EF4-FFF2-40B4-BE49-F238E27FC236}">
                <a16:creationId xmlns:a16="http://schemas.microsoft.com/office/drawing/2014/main" id="{F56A1CD1-3959-478E-B447-8EFD8655298F}"/>
              </a:ext>
            </a:extLst>
          </p:cNvPr>
          <p:cNvSpPr txBox="1">
            <a:spLocks/>
          </p:cNvSpPr>
          <p:nvPr/>
        </p:nvSpPr>
        <p:spPr>
          <a:xfrm>
            <a:off x="92863" y="3352800"/>
            <a:ext cx="9279737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 Action du controller: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92864" y="1649849"/>
            <a:ext cx="8898736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HomeVM</a:t>
            </a:r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&lt;Book&gt; Books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&lt;Subject&gt; Subjects {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}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9C4573F-FF2B-427E-9E9D-8B240C0F53A2}"/>
              </a:ext>
            </a:extLst>
          </p:cNvPr>
          <p:cNvSpPr txBox="1"/>
          <p:nvPr/>
        </p:nvSpPr>
        <p:spPr>
          <a:xfrm>
            <a:off x="92863" y="3664671"/>
            <a:ext cx="8898737" cy="224676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Index()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Books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unitOfWork.Book.GetAllAsync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includeProperties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Publisher,Subject</a:t>
            </a:r>
            <a:r>
              <a:rPr lang="en-US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Subjects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fr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unitOfWork.Subject.GetAllAsync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};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homeVM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  <a:endParaRPr lang="fr-CA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57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02481" y="9906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 err="1">
                <a:solidFill>
                  <a:schemeClr val="tx2">
                    <a:lumMod val="75000"/>
                  </a:schemeClr>
                </a:solidFill>
              </a:rPr>
              <a:t>PartialView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92864" y="1295400"/>
            <a:ext cx="8898736" cy="54476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05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CrazyBooks_Models.Models.Book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it-IT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it-IT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="col-lg-4 col-md-6 pb-4 filter 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@Model.Subject.Name.Replace(</a:t>
            </a:r>
            <a:r>
              <a:rPr lang="it-IT" sz="1200" dirty="0">
                <a:solidFill>
                  <a:srgbClr val="A31515"/>
                </a:solidFill>
                <a:latin typeface="Consolas" panose="020B0609020204030204" pitchFamily="49" charset="0"/>
              </a:rPr>
              <a:t>' '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it-IT" sz="1200" dirty="0">
                <a:solidFill>
                  <a:srgbClr val="A31515"/>
                </a:solidFill>
                <a:latin typeface="Consolas" panose="020B0609020204030204" pitchFamily="49" charset="0"/>
              </a:rPr>
              <a:t>'_'</a:t>
            </a:r>
            <a:r>
              <a:rPr lang="it-IT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it-IT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it-IT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6400"/>
                </a:solidFill>
                <a:latin typeface="Consolas" panose="020B0609020204030204" pitchFamily="49" charset="0"/>
              </a:rPr>
              <a:t>&lt;!-- </a:t>
            </a:r>
            <a:r>
              <a:rPr lang="fr-CA" sz="1200" dirty="0" err="1">
                <a:solidFill>
                  <a:srgbClr val="006400"/>
                </a:solidFill>
                <a:latin typeface="Consolas" panose="020B0609020204030204" pitchFamily="49" charset="0"/>
              </a:rPr>
              <a:t>Card</a:t>
            </a:r>
            <a:r>
              <a:rPr lang="fr-CA" sz="1200" dirty="0">
                <a:solidFill>
                  <a:srgbClr val="006400"/>
                </a:solidFill>
                <a:latin typeface="Consolas" panose="020B0609020204030204" pitchFamily="49" charset="0"/>
              </a:rPr>
              <a:t>--&gt;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="card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bg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-white rounded shadow-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sm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border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solid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#222"&gt;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="card-body px-3 pt-3 pb-1 row"&gt;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="col-9"&gt;&lt;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="float-left"&gt;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@Model.Title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="col-3"&gt;&lt;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="float-right"&gt;&lt;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="text-info h5"&gt;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.Format(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"{0:c0}"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Model.Price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label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img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card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img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-top 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img-fluid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 d-block mx-auto mb-3"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src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="~/images/Books/CouvertureGrenerique.png"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alt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="Image de la couverture"&gt;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="card-body p-1 px-3 row"&gt;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="col-6"&gt;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="badge p-2 border w-100 text-dark"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lavenderblush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@Model.Subject.Name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="col-6 border-0"&gt;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="badge p-2 border w-100 text-dark"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background-color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aliceblue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@Model.Publisher.Name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span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="col-12 pt-2"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font-size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13px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1200" dirty="0" err="1">
                <a:solidFill>
                  <a:srgbClr val="FF0000"/>
                </a:solidFill>
                <a:latin typeface="Consolas" panose="020B0609020204030204" pitchFamily="49" charset="0"/>
              </a:rPr>
              <a:t>text-align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justify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@Model.Resume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p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="col-12 p-1"&gt;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asp-action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="Details"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asp-route-id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b="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Model.Id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-dark form-control 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btn-sm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 p-2"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FF0000"/>
                </a:solidFill>
                <a:latin typeface="Consolas" panose="020B0609020204030204" pitchFamily="49" charset="0"/>
              </a:rPr>
              <a:t>style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FF0000"/>
                </a:solidFill>
                <a:latin typeface="Consolas" panose="020B0609020204030204" pitchFamily="49" charset="0"/>
              </a:rPr>
              <a:t>height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40px"&gt;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View Details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a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83703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863" y="12954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92864" y="1649849"/>
            <a:ext cx="889873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CrazyBooks_Models.ViewModels.HomeVM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﻿@{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"Home Page"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="display-4"&gt;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Welcome everybody!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 p-3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DivBgForm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-dark filter-button"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data-filter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="all"&gt;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obj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Model.Subjects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-outline-secondary filter-button"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data-filter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obj.Name.Replace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 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latin typeface="Consolas" panose="020B0609020204030204" pitchFamily="49" charset="0"/>
              </a:rPr>
              <a:t>'_'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  @obj.Name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button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@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(var item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Model.Books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800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partial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="_</a:t>
            </a:r>
            <a:r>
              <a:rPr lang="en-US" sz="1200" b="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BookCard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model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/&gt;</a:t>
            </a:r>
            <a:r>
              <a:rPr lang="en-US" sz="1200" b="0" dirty="0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//</a:t>
            </a:r>
            <a:r>
              <a:rPr lang="en-US" sz="1200" b="0" dirty="0" err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Afficher</a:t>
            </a:r>
            <a:r>
              <a:rPr lang="en-US" sz="1200" b="0" dirty="0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tous</a:t>
            </a:r>
            <a:r>
              <a:rPr lang="en-US" sz="1200" b="0" dirty="0">
                <a:solidFill>
                  <a:srgbClr val="008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les Books</a:t>
            </a:r>
            <a:endParaRPr lang="en-US" sz="1200" b="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}</a:t>
            </a: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331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05000" y="1447800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5213352" y="3423385"/>
            <a:ext cx="4217999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Impact" pitchFamily="34" charset="0"/>
              </a:rPr>
              <a:t>Views</a:t>
            </a:r>
          </a:p>
          <a:p>
            <a:r>
              <a:rPr lang="en-US" sz="4800" dirty="0">
                <a:latin typeface="Impact" pitchFamily="34" charset="0"/>
              </a:rPr>
              <a:t>Partial Views</a:t>
            </a:r>
          </a:p>
          <a:p>
            <a:r>
              <a:rPr lang="en-US" sz="4800" dirty="0">
                <a:latin typeface="Impact" pitchFamily="34" charset="0"/>
              </a:rPr>
              <a:t>View Models</a:t>
            </a:r>
            <a:endParaRPr lang="en-US" sz="40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" y="571501"/>
            <a:ext cx="8534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View Model </a:t>
            </a:r>
            <a:r>
              <a:rPr lang="en-US" sz="2900" dirty="0" err="1"/>
              <a:t>Exemple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: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2">
                    <a:lumMod val="75000"/>
                  </a:schemeClr>
                </a:solidFill>
              </a:rPr>
              <a:t>listes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92863" y="1295400"/>
            <a:ext cx="9279737" cy="457200"/>
          </a:xfrm>
        </p:spPr>
        <p:txBody>
          <a:bodyPr>
            <a:normAutofit/>
          </a:bodyPr>
          <a:lstStyle/>
          <a:p>
            <a:pPr algn="l"/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View:</a:t>
            </a: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sz="2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E83F7B1-3E3E-4286-8AB7-DD5749FC79BE}"/>
              </a:ext>
            </a:extLst>
          </p:cNvPr>
          <p:cNvSpPr txBox="1"/>
          <p:nvPr/>
        </p:nvSpPr>
        <p:spPr>
          <a:xfrm>
            <a:off x="92864" y="1649849"/>
            <a:ext cx="8898736" cy="50783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@model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CrazyBooks_Models.ViewModels.HomeVM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﻿@{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ViewData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A31515"/>
                </a:solidFill>
                <a:latin typeface="Consolas" panose="020B0609020204030204" pitchFamily="49" charset="0"/>
              </a:rPr>
              <a:t>Title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fr-CA" sz="1200" dirty="0">
                <a:solidFill>
                  <a:srgbClr val="A31515"/>
                </a:solidFill>
                <a:latin typeface="Consolas" panose="020B0609020204030204" pitchFamily="49" charset="0"/>
              </a:rPr>
              <a:t>"Home Page"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="display-4"&gt;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Welcome everybody!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h1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="container p-3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DivBgForm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-center"&gt;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-dark filter-button"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data-filter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="all"&gt;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All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endParaRPr lang="en-US" sz="120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@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(var obj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Model.Subjects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button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btn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-outline-secondary filter-button"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data-filter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="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obj.Name.Replace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' '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A31515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'_'</a:t>
            </a:r>
            <a:r>
              <a:rPr lang="en-US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)</a:t>
            </a:r>
            <a:r>
              <a:rPr lang="en-US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"&gt;</a:t>
            </a:r>
            <a:endParaRPr lang="en-US" sz="120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    @obj.Name</a:t>
            </a:r>
          </a:p>
          <a:p>
            <a:r>
              <a:rPr lang="fr-CA" sz="1200" dirty="0">
                <a:solidFill>
                  <a:srgbClr val="0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      </a:t>
            </a:r>
            <a:r>
              <a:rPr lang="fr-CA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&lt;/</a:t>
            </a:r>
            <a:r>
              <a:rPr lang="fr-CA" sz="1200" dirty="0" err="1">
                <a:solidFill>
                  <a:srgbClr val="800000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button</a:t>
            </a:r>
            <a:r>
              <a:rPr lang="fr-CA" sz="1200" dirty="0">
                <a:solidFill>
                  <a:srgbClr val="0000FF"/>
                </a:solidFill>
                <a:highlight>
                  <a:srgbClr val="00FFFF"/>
                </a:highlight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highlight>
                <a:srgbClr val="00FFFF"/>
              </a:highlight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 err="1">
                <a:solidFill>
                  <a:srgbClr val="800000"/>
                </a:solidFill>
                <a:latin typeface="Consolas" panose="020B0609020204030204" pitchFamily="49" charset="0"/>
              </a:rPr>
              <a:t>br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200" dirty="0">
                <a:solidFill>
                  <a:srgbClr val="FF0000"/>
                </a:solidFill>
                <a:latin typeface="Consolas" panose="020B0609020204030204" pitchFamily="49" charset="0"/>
              </a:rPr>
              <a:t>class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latin typeface="Consolas" panose="020B0609020204030204" pitchFamily="49" charset="0"/>
              </a:rPr>
              <a:t>row</a:t>
            </a:r>
            <a:r>
              <a:rPr lang="fr-CA" sz="1200" dirty="0">
                <a:solidFill>
                  <a:srgbClr val="0000FF"/>
                </a:solidFill>
                <a:latin typeface="Consolas" panose="020B0609020204030204" pitchFamily="49" charset="0"/>
              </a:rPr>
              <a:t>"&gt;</a:t>
            </a:r>
            <a:endParaRPr lang="fr-CA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@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(var item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Model.Books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fr-CA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partial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name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="_</a:t>
            </a:r>
            <a:r>
              <a:rPr lang="en-US" sz="1200" b="0" dirty="0" err="1">
                <a:solidFill>
                  <a:srgbClr val="0000FF"/>
                </a:solidFill>
                <a:latin typeface="Consolas" panose="020B0609020204030204" pitchFamily="49" charset="0"/>
              </a:rPr>
              <a:t>BookCard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800080"/>
                </a:solidFill>
                <a:latin typeface="Consolas" panose="020B0609020204030204" pitchFamily="49" charset="0"/>
              </a:rPr>
              <a:t>model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="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item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"</a:t>
            </a:r>
            <a:r>
              <a:rPr lang="en-US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/&gt;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//</a:t>
            </a:r>
            <a:r>
              <a:rPr lang="en-US" sz="12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Afficher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008000"/>
                </a:solidFill>
                <a:latin typeface="Consolas" panose="020B0609020204030204" pitchFamily="49" charset="0"/>
              </a:rPr>
              <a:t>tous</a:t>
            </a:r>
            <a:r>
              <a:rPr lang="en-US" sz="1200" b="0" dirty="0">
                <a:solidFill>
                  <a:srgbClr val="008000"/>
                </a:solidFill>
                <a:latin typeface="Consolas" panose="020B0609020204030204" pitchFamily="49" charset="0"/>
              </a:rPr>
              <a:t> les Books</a:t>
            </a:r>
            <a:endParaRPr lang="en-US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fr-CA" sz="1200" b="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200" b="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fr-CA" sz="1200" b="0" dirty="0">
                <a:solidFill>
                  <a:srgbClr val="800000"/>
                </a:solidFill>
                <a:latin typeface="Consolas" panose="020B0609020204030204" pitchFamily="49" charset="0"/>
              </a:rPr>
              <a:t>div</a:t>
            </a:r>
            <a:r>
              <a:rPr lang="fr-CA" sz="1200" b="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fr-CA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827CFC-5EE5-423B-BA8F-FB290190DB0B}"/>
              </a:ext>
            </a:extLst>
          </p:cNvPr>
          <p:cNvSpPr txBox="1"/>
          <p:nvPr/>
        </p:nvSpPr>
        <p:spPr>
          <a:xfrm rot="720305">
            <a:off x="4151187" y="3258235"/>
            <a:ext cx="281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b="1" dirty="0">
                <a:solidFill>
                  <a:schemeClr val="accent3"/>
                </a:solidFill>
                <a:latin typeface="Amasis MT Pro Medium" panose="020B0604020202020204" pitchFamily="18" charset="0"/>
              </a:rPr>
              <a:t>À voir en détail dans la séance S13 Javascript</a:t>
            </a:r>
            <a:endParaRPr lang="en-CA" b="1" dirty="0">
              <a:solidFill>
                <a:schemeClr val="accent3"/>
              </a:solidFill>
              <a:latin typeface="Amasis MT Pro Medium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378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Problème</a:t>
            </a:r>
            <a:r>
              <a:rPr lang="en-US" dirty="0"/>
              <a:t>: </a:t>
            </a:r>
            <a:r>
              <a:rPr lang="en-US" dirty="0" err="1"/>
              <a:t>écrire</a:t>
            </a:r>
            <a:r>
              <a:rPr lang="en-US" dirty="0"/>
              <a:t> un </a:t>
            </a:r>
            <a:r>
              <a:rPr lang="en-US" dirty="0" err="1"/>
              <a:t>tagTwitter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Courriel</a:t>
            </a:r>
            <a:r>
              <a:rPr lang="en-US" dirty="0"/>
              <a:t> dans View </a:t>
            </a:r>
            <a:r>
              <a:rPr lang="en-US" dirty="0">
                <a:solidFill>
                  <a:schemeClr val="accent5"/>
                </a:solidFill>
              </a:rPr>
              <a:t>@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Le symbol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dans les pages Razor = Signification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spéciale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appelle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du code, Model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Comment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écrire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un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hard-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codé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? </a:t>
            </a: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7059168" y="1595628"/>
            <a:ext cx="1632947" cy="533400"/>
          </a:xfrm>
          <a:prstGeom prst="wedgeRoundRectCallout">
            <a:avLst>
              <a:gd name="adj1" fmla="val 12301"/>
              <a:gd name="adj2" fmla="val 2261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Page </a:t>
            </a:r>
            <a:r>
              <a:rPr lang="en-US" sz="1600" b="1" dirty="0" err="1">
                <a:solidFill>
                  <a:schemeClr val="accent4"/>
                </a:solidFill>
              </a:rPr>
              <a:t>brisée</a:t>
            </a:r>
            <a:r>
              <a:rPr lang="en-US" sz="1600" b="1" dirty="0">
                <a:solidFill>
                  <a:schemeClr val="accent4"/>
                </a:solidFill>
              </a:rPr>
              <a:t>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CB67DB-FFD9-4896-AB32-985B92C6A192}"/>
              </a:ext>
            </a:extLst>
          </p:cNvPr>
          <p:cNvSpPr txBox="1"/>
          <p:nvPr/>
        </p:nvSpPr>
        <p:spPr>
          <a:xfrm>
            <a:off x="63227" y="3224480"/>
            <a:ext cx="727557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@Html.Copyright() |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="https://twitter.com/hplussport"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="_blank"&gt; </a:t>
            </a:r>
            <a:r>
              <a:rPr lang="pt-BR" sz="16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pt-BR" sz="1600" b="1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HPlusSport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Problème</a:t>
            </a:r>
            <a:r>
              <a:rPr lang="en-US" dirty="0"/>
              <a:t>: </a:t>
            </a:r>
            <a:r>
              <a:rPr lang="en-US" dirty="0" err="1"/>
              <a:t>écrire</a:t>
            </a:r>
            <a:r>
              <a:rPr lang="en-US" dirty="0"/>
              <a:t> un </a:t>
            </a:r>
            <a:r>
              <a:rPr lang="en-US" dirty="0" err="1"/>
              <a:t>tagTwitter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Courriel</a:t>
            </a:r>
            <a:r>
              <a:rPr lang="en-US" dirty="0"/>
              <a:t> dans View </a:t>
            </a:r>
            <a:r>
              <a:rPr lang="en-US" dirty="0">
                <a:solidFill>
                  <a:schemeClr val="accent5"/>
                </a:solidFill>
              </a:rPr>
              <a:t>@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1371600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Le symbol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dans les pages Razor = Signification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spéciale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appelle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du code, Model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etc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Comment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écrire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un </a:t>
            </a:r>
            <a:r>
              <a:rPr lang="en-US" sz="2800" dirty="0">
                <a:solidFill>
                  <a:schemeClr val="accent5"/>
                </a:solidFill>
              </a:rPr>
              <a:t>@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hard-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codé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?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Doubler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le </a:t>
            </a:r>
            <a:r>
              <a:rPr lang="en-US" sz="2000">
                <a:solidFill>
                  <a:schemeClr val="accent5"/>
                </a:solidFill>
              </a:rPr>
              <a:t>@</a:t>
            </a:r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pPr algn="l"/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7059168" y="1595628"/>
            <a:ext cx="1632947" cy="533400"/>
          </a:xfrm>
          <a:prstGeom prst="wedgeRoundRectCallout">
            <a:avLst>
              <a:gd name="adj1" fmla="val 12301"/>
              <a:gd name="adj2" fmla="val 2261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Bon à savoir!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CB67DB-FFD9-4896-AB32-985B92C6A192}"/>
              </a:ext>
            </a:extLst>
          </p:cNvPr>
          <p:cNvSpPr txBox="1"/>
          <p:nvPr/>
        </p:nvSpPr>
        <p:spPr>
          <a:xfrm>
            <a:off x="63227" y="3224480"/>
            <a:ext cx="7275576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@Html.Copyright() |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href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="https://twitter.com/hplussport"</a:t>
            </a:r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="_blank"&gt; </a:t>
            </a:r>
            <a:r>
              <a:rPr lang="pt-BR" sz="1600" b="1" dirty="0">
                <a:solidFill>
                  <a:schemeClr val="accent3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@@</a:t>
            </a:r>
            <a:r>
              <a:rPr lang="pt-BR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HPlusSport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pt-BR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CA" sz="16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footer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61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>
            <a:normAutofit lnSpcReduction="10000"/>
          </a:bodyPr>
          <a:lstStyle/>
          <a:p>
            <a:pPr algn="ctr"/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4000" b="1" dirty="0">
                <a:solidFill>
                  <a:schemeClr val="accent2"/>
                </a:solidFill>
              </a:rPr>
              <a:t>Basic View</a:t>
            </a: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ViewBag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ViewData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ViewTemp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BB0A7B8-1B3C-4B6E-B6E4-254FBA3F2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74" y="41147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11F8E-5132-4FC2-9AAC-E2FC08CF7B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6"/>
                </a:solidFill>
              </a:rPr>
              <a:t>MVC Patterns échanges de </a:t>
            </a:r>
            <a:r>
              <a:rPr lang="fr-CA" dirty="0" err="1">
                <a:solidFill>
                  <a:schemeClr val="accent6"/>
                </a:solidFill>
              </a:rPr>
              <a:t>données:Models</a:t>
            </a:r>
            <a:endParaRPr lang="en-CA" dirty="0">
              <a:solidFill>
                <a:schemeClr val="accent6"/>
              </a:solidFill>
            </a:endParaRP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C6872400-4E6A-4A93-9CD9-7D332377A9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963058"/>
              </p:ext>
            </p:extLst>
          </p:nvPr>
        </p:nvGraphicFramePr>
        <p:xfrm>
          <a:off x="533400" y="1524000"/>
          <a:ext cx="7772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ZoneTexte 4">
            <a:extLst>
              <a:ext uri="{FF2B5EF4-FFF2-40B4-BE49-F238E27FC236}">
                <a16:creationId xmlns:a16="http://schemas.microsoft.com/office/drawing/2014/main" id="{03F2BE5C-743B-43A1-A137-7EF01159A6AD}"/>
              </a:ext>
            </a:extLst>
          </p:cNvPr>
          <p:cNvSpPr txBox="1"/>
          <p:nvPr/>
        </p:nvSpPr>
        <p:spPr>
          <a:xfrm>
            <a:off x="5715000" y="22098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2"/>
                </a:solidFill>
              </a:rPr>
              <a:t>Déclenche</a:t>
            </a:r>
            <a:endParaRPr lang="en-CA" b="1" dirty="0">
              <a:solidFill>
                <a:schemeClr val="accent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C52B6F4-2CF9-4604-AD4D-B89B9CA81F66}"/>
              </a:ext>
            </a:extLst>
          </p:cNvPr>
          <p:cNvSpPr txBox="1"/>
          <p:nvPr/>
        </p:nvSpPr>
        <p:spPr>
          <a:xfrm>
            <a:off x="5867400" y="4964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Créé/Manipule</a:t>
            </a:r>
            <a:endParaRPr lang="en-CA" b="1" dirty="0">
              <a:solidFill>
                <a:schemeClr val="accent3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3B4480-49B4-45BE-B025-F7D1699D3319}"/>
              </a:ext>
            </a:extLst>
          </p:cNvPr>
          <p:cNvSpPr txBox="1"/>
          <p:nvPr/>
        </p:nvSpPr>
        <p:spPr>
          <a:xfrm>
            <a:off x="1676400" y="4965192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Lié à/MAJ</a:t>
            </a:r>
            <a:endParaRPr lang="en-CA" b="1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CEE0E2-89CF-4CE0-98D4-E464B29791A8}"/>
              </a:ext>
            </a:extLst>
          </p:cNvPr>
          <p:cNvSpPr txBox="1"/>
          <p:nvPr/>
        </p:nvSpPr>
        <p:spPr>
          <a:xfrm>
            <a:off x="1752600" y="2394466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b="1" dirty="0">
                <a:solidFill>
                  <a:schemeClr val="accent5"/>
                </a:solidFill>
              </a:rPr>
              <a:t>Affiche à</a:t>
            </a:r>
            <a:endParaRPr lang="en-CA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328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lowchart: Data 2"/>
          <p:cNvSpPr/>
          <p:nvPr/>
        </p:nvSpPr>
        <p:spPr>
          <a:xfrm>
            <a:off x="-16526" y="-27383"/>
            <a:ext cx="1433322" cy="1224136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0000"/>
              <a:gd name="connsiteY0" fmla="*/ 10081 h 10081"/>
              <a:gd name="connsiteX1" fmla="*/ 38 w 10000"/>
              <a:gd name="connsiteY1" fmla="*/ 0 h 10081"/>
              <a:gd name="connsiteX2" fmla="*/ 10000 w 10000"/>
              <a:gd name="connsiteY2" fmla="*/ 81 h 10081"/>
              <a:gd name="connsiteX3" fmla="*/ 8000 w 10000"/>
              <a:gd name="connsiteY3" fmla="*/ 10081 h 10081"/>
              <a:gd name="connsiteX4" fmla="*/ 0 w 10000"/>
              <a:gd name="connsiteY4" fmla="*/ 10081 h 10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81">
                <a:moveTo>
                  <a:pt x="0" y="10081"/>
                </a:moveTo>
                <a:cubicBezTo>
                  <a:pt x="13" y="6721"/>
                  <a:pt x="25" y="3360"/>
                  <a:pt x="38" y="0"/>
                </a:cubicBezTo>
                <a:lnTo>
                  <a:pt x="10000" y="81"/>
                </a:lnTo>
                <a:lnTo>
                  <a:pt x="8000" y="10081"/>
                </a:lnTo>
                <a:lnTo>
                  <a:pt x="0" y="10081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lowchart: Data 16"/>
          <p:cNvSpPr/>
          <p:nvPr/>
        </p:nvSpPr>
        <p:spPr>
          <a:xfrm rot="10800000" flipH="1">
            <a:off x="228286" y="1204543"/>
            <a:ext cx="2702285" cy="3551914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3334"/>
              <a:gd name="connsiteY0" fmla="*/ 26844 h 26844"/>
              <a:gd name="connsiteX1" fmla="*/ 2000 w 13334"/>
              <a:gd name="connsiteY1" fmla="*/ 16844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334"/>
              <a:gd name="connsiteY0" fmla="*/ 26844 h 26844"/>
              <a:gd name="connsiteX1" fmla="*/ 5253 w 13334"/>
              <a:gd name="connsiteY1" fmla="*/ 245 h 26844"/>
              <a:gd name="connsiteX2" fmla="*/ 13334 w 13334"/>
              <a:gd name="connsiteY2" fmla="*/ 0 h 26844"/>
              <a:gd name="connsiteX3" fmla="*/ 8000 w 13334"/>
              <a:gd name="connsiteY3" fmla="*/ 26844 h 26844"/>
              <a:gd name="connsiteX4" fmla="*/ 0 w 13334"/>
              <a:gd name="connsiteY4" fmla="*/ 26844 h 26844"/>
              <a:gd name="connsiteX0" fmla="*/ 0 w 13294"/>
              <a:gd name="connsiteY0" fmla="*/ 26680 h 26680"/>
              <a:gd name="connsiteX1" fmla="*/ 5253 w 13294"/>
              <a:gd name="connsiteY1" fmla="*/ 81 h 26680"/>
              <a:gd name="connsiteX2" fmla="*/ 13294 w 13294"/>
              <a:gd name="connsiteY2" fmla="*/ 0 h 26680"/>
              <a:gd name="connsiteX3" fmla="*/ 8000 w 13294"/>
              <a:gd name="connsiteY3" fmla="*/ 26680 h 26680"/>
              <a:gd name="connsiteX4" fmla="*/ 0 w 13294"/>
              <a:gd name="connsiteY4" fmla="*/ 26680 h 26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94" h="26680">
                <a:moveTo>
                  <a:pt x="0" y="26680"/>
                </a:moveTo>
                <a:lnTo>
                  <a:pt x="5253" y="81"/>
                </a:lnTo>
                <a:lnTo>
                  <a:pt x="13294" y="0"/>
                </a:lnTo>
                <a:lnTo>
                  <a:pt x="8000" y="26680"/>
                </a:lnTo>
                <a:lnTo>
                  <a:pt x="0" y="26680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Flowchart: Data 15"/>
          <p:cNvSpPr/>
          <p:nvPr/>
        </p:nvSpPr>
        <p:spPr>
          <a:xfrm flipH="1">
            <a:off x="6222183" y="2097734"/>
            <a:ext cx="2739646" cy="4760138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0 w 12448"/>
              <a:gd name="connsiteY0" fmla="*/ 22054 h 22054"/>
              <a:gd name="connsiteX1" fmla="*/ 2000 w 12448"/>
              <a:gd name="connsiteY1" fmla="*/ 12054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  <a:gd name="connsiteX0" fmla="*/ 0 w 12448"/>
              <a:gd name="connsiteY0" fmla="*/ 22054 h 22054"/>
              <a:gd name="connsiteX1" fmla="*/ 4411 w 12448"/>
              <a:gd name="connsiteY1" fmla="*/ 101 h 22054"/>
              <a:gd name="connsiteX2" fmla="*/ 12448 w 12448"/>
              <a:gd name="connsiteY2" fmla="*/ 0 h 22054"/>
              <a:gd name="connsiteX3" fmla="*/ 8000 w 12448"/>
              <a:gd name="connsiteY3" fmla="*/ 22054 h 22054"/>
              <a:gd name="connsiteX4" fmla="*/ 0 w 12448"/>
              <a:gd name="connsiteY4" fmla="*/ 22054 h 2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48" h="22054">
                <a:moveTo>
                  <a:pt x="0" y="22054"/>
                </a:moveTo>
                <a:lnTo>
                  <a:pt x="4411" y="101"/>
                </a:lnTo>
                <a:lnTo>
                  <a:pt x="12448" y="0"/>
                </a:lnTo>
                <a:lnTo>
                  <a:pt x="8000" y="22054"/>
                </a:lnTo>
                <a:lnTo>
                  <a:pt x="0" y="22054"/>
                </a:lnTo>
                <a:close/>
              </a:path>
            </a:pathLst>
          </a:cu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0" y="1905000"/>
            <a:ext cx="9144000" cy="2687638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/>
          <p:cNvSpPr/>
          <p:nvPr/>
        </p:nvSpPr>
        <p:spPr>
          <a:xfrm>
            <a:off x="1218301" y="376823"/>
            <a:ext cx="6784102" cy="833562"/>
          </a:xfrm>
          <a:prstGeom prst="rect">
            <a:avLst/>
          </a:prstGeom>
        </p:spPr>
        <p:txBody>
          <a:bodyPr wrap="square" lIns="0" tIns="0" rIns="0" bIns="0" anchor="ctr" anchorCtr="0">
            <a:normAutofit fontScale="77500" lnSpcReduction="20000"/>
          </a:bodyPr>
          <a:lstStyle/>
          <a:p>
            <a:pPr algn="ctr">
              <a:lnSpc>
                <a:spcPts val="6500"/>
              </a:lnSpc>
            </a:pPr>
            <a:r>
              <a:rPr lang="en-US" sz="6000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Manipulation </a:t>
            </a:r>
            <a:r>
              <a:rPr lang="en-US" sz="6000" dirty="0" err="1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  <a:cs typeface="Source Sans Pro ExtraLight" charset="0"/>
              </a:rPr>
              <a:t>données</a:t>
            </a:r>
            <a:endParaRPr lang="en-US" sz="600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Roboto Light" panose="02000000000000000000" pitchFamily="2" charset="0"/>
              <a:cs typeface="Source Sans Pro ExtraLight" charset="0"/>
            </a:endParaRPr>
          </a:p>
        </p:txBody>
      </p:sp>
      <p:sp>
        <p:nvSpPr>
          <p:cNvPr id="19" name="Flowchart: Data 4"/>
          <p:cNvSpPr/>
          <p:nvPr/>
        </p:nvSpPr>
        <p:spPr>
          <a:xfrm>
            <a:off x="-32542" y="1181000"/>
            <a:ext cx="1883873" cy="5740132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51 w 10065"/>
              <a:gd name="connsiteY0" fmla="*/ 10039 h 10039"/>
              <a:gd name="connsiteX1" fmla="*/ 91 w 10065"/>
              <a:gd name="connsiteY1" fmla="*/ 1 h 10039"/>
              <a:gd name="connsiteX2" fmla="*/ 10065 w 10065"/>
              <a:gd name="connsiteY2" fmla="*/ 0 h 10039"/>
              <a:gd name="connsiteX3" fmla="*/ 260 w 10065"/>
              <a:gd name="connsiteY3" fmla="*/ 9919 h 10039"/>
              <a:gd name="connsiteX4" fmla="*/ 51 w 10065"/>
              <a:gd name="connsiteY4" fmla="*/ 10039 h 10039"/>
              <a:gd name="connsiteX0" fmla="*/ 0 w 10014"/>
              <a:gd name="connsiteY0" fmla="*/ 10039 h 10039"/>
              <a:gd name="connsiteX1" fmla="*/ 40 w 10014"/>
              <a:gd name="connsiteY1" fmla="*/ 1 h 10039"/>
              <a:gd name="connsiteX2" fmla="*/ 10014 w 10014"/>
              <a:gd name="connsiteY2" fmla="*/ 0 h 10039"/>
              <a:gd name="connsiteX3" fmla="*/ 209 w 10014"/>
              <a:gd name="connsiteY3" fmla="*/ 9919 h 10039"/>
              <a:gd name="connsiteX4" fmla="*/ 0 w 10014"/>
              <a:gd name="connsiteY4" fmla="*/ 10039 h 10039"/>
              <a:gd name="connsiteX0" fmla="*/ 169 w 9974"/>
              <a:gd name="connsiteY0" fmla="*/ 9919 h 9919"/>
              <a:gd name="connsiteX1" fmla="*/ 0 w 9974"/>
              <a:gd name="connsiteY1" fmla="*/ 1 h 9919"/>
              <a:gd name="connsiteX2" fmla="*/ 9974 w 9974"/>
              <a:gd name="connsiteY2" fmla="*/ 0 h 9919"/>
              <a:gd name="connsiteX3" fmla="*/ 169 w 9974"/>
              <a:gd name="connsiteY3" fmla="*/ 9919 h 9919"/>
              <a:gd name="connsiteX0" fmla="*/ 9 w 10103"/>
              <a:gd name="connsiteY0" fmla="*/ 10253 h 10253"/>
              <a:gd name="connsiteX1" fmla="*/ 103 w 10103"/>
              <a:gd name="connsiteY1" fmla="*/ 1 h 10253"/>
              <a:gd name="connsiteX2" fmla="*/ 10103 w 10103"/>
              <a:gd name="connsiteY2" fmla="*/ 0 h 10253"/>
              <a:gd name="connsiteX3" fmla="*/ 9 w 10103"/>
              <a:gd name="connsiteY3" fmla="*/ 10253 h 10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03" h="10253">
                <a:moveTo>
                  <a:pt x="9" y="10253"/>
                </a:moveTo>
                <a:cubicBezTo>
                  <a:pt x="-47" y="6920"/>
                  <a:pt x="159" y="3334"/>
                  <a:pt x="103" y="1"/>
                </a:cubicBezTo>
                <a:lnTo>
                  <a:pt x="10103" y="0"/>
                </a:lnTo>
                <a:lnTo>
                  <a:pt x="9" y="10253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79400" dist="1524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62699" y="2508580"/>
            <a:ext cx="1840839" cy="1840839"/>
          </a:xfrm>
        </p:spPr>
      </p:pic>
      <p:pic>
        <p:nvPicPr>
          <p:cNvPr id="11" name="Picture Placeholder 10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9981" y="2457536"/>
            <a:ext cx="1844234" cy="1844234"/>
          </a:xfrm>
        </p:spPr>
      </p:pic>
      <p:pic>
        <p:nvPicPr>
          <p:cNvPr id="12" name="Picture Placeholder 11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43729" y="2527346"/>
            <a:ext cx="1836540" cy="1836540"/>
          </a:xfrm>
        </p:spPr>
      </p:pic>
      <p:sp>
        <p:nvSpPr>
          <p:cNvPr id="23" name="TextBox 22"/>
          <p:cNvSpPr txBox="1"/>
          <p:nvPr/>
        </p:nvSpPr>
        <p:spPr>
          <a:xfrm>
            <a:off x="838200" y="5093732"/>
            <a:ext cx="2106016" cy="170282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Transfert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données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du Controller 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 View</a:t>
            </a: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ebdings" panose="05030102010509060703" pitchFamily="18" charset="2"/>
              </a:rPr>
              <a:t>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Donn</a:t>
            </a:r>
            <a:r>
              <a:rPr lang="fr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ées</a:t>
            </a:r>
            <a:r>
              <a:rPr lang="fr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temporaires (sans Model)</a:t>
            </a:r>
            <a:endParaRPr lang="en-CA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httpRequest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courant</a:t>
            </a: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Encapsule le </a:t>
            </a:r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ViewData</a:t>
            </a:r>
            <a:endParaRPr lang="en-CA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httpRequest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courant</a:t>
            </a: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Null après redirection</a:t>
            </a:r>
            <a:endParaRPr lang="en-US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76141" y="4724400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ViewBag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28219" y="5093732"/>
            <a:ext cx="2041148" cy="170282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Transfert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données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du Controller 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 View</a:t>
            </a: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ebdings" panose="05030102010509060703" pitchFamily="18" charset="2"/>
              </a:rPr>
              <a:t>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Donn</a:t>
            </a:r>
            <a:r>
              <a:rPr lang="fr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ées</a:t>
            </a:r>
            <a:r>
              <a:rPr lang="fr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temporaires (sans Model)</a:t>
            </a:r>
          </a:p>
          <a:p>
            <a:pPr algn="ctr"/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DictionaryType</a:t>
            </a:r>
            <a:endParaRPr lang="en-CA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Cast </a:t>
            </a:r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avant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</a:t>
            </a:r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utilisaiton</a:t>
            </a:r>
            <a:endParaRPr lang="en-CA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CA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httpRequest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 courant</a:t>
            </a: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Null après redirection</a:t>
            </a:r>
            <a:endParaRPr lang="en-US" sz="2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33443" y="4724400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ViewData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694751" y="5086706"/>
            <a:ext cx="1849049" cy="161889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View </a:t>
            </a:r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 View</a:t>
            </a:r>
          </a:p>
          <a:p>
            <a:pPr algn="ctr"/>
            <a:r>
              <a:rPr lang="en-CA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  <a:sym typeface="Wingdings" panose="05000000000000000000" pitchFamily="2" charset="2"/>
              </a:rPr>
              <a:t>View  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Controller</a:t>
            </a:r>
            <a:endParaRPr lang="en-CA" sz="1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  <a:sym typeface="Wingdings" panose="05000000000000000000" pitchFamily="2" charset="2"/>
            </a:endParaRPr>
          </a:p>
          <a:p>
            <a:pPr algn="ctr"/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Garde les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données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entre 2 requests consecutives</a:t>
            </a:r>
          </a:p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Liée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à la session</a:t>
            </a:r>
          </a:p>
          <a:p>
            <a:pPr algn="ctr"/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Peut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garder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messages </a:t>
            </a:r>
            <a:r>
              <a:rPr lang="en-US" sz="1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erreurs</a:t>
            </a:r>
            <a:r>
              <a:rPr lang="en-US" sz="1400" dirty="0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Roboto Light" panose="02000000000000000000" pitchFamily="2" charset="0"/>
              </a:rPr>
              <a:t> (1x)</a:t>
            </a:r>
            <a:endParaRPr lang="en-US" sz="2400" dirty="0">
              <a:ln w="0"/>
              <a:solidFill>
                <a:schemeClr val="accent3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Roboto Light" panose="02000000000000000000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3732" y="4724400"/>
            <a:ext cx="1545116" cy="3693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ctr"/>
            <a:r>
              <a:rPr lang="en-US" sz="2400" dirty="0" err="1">
                <a:ln w="0"/>
                <a:solidFill>
                  <a:schemeClr val="accent3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Roboto Light" panose="02000000000000000000" pitchFamily="2" charset="0"/>
              </a:rPr>
              <a:t>ViewTemp</a:t>
            </a:r>
            <a:endParaRPr lang="en-GB" sz="2400" dirty="0">
              <a:solidFill>
                <a:schemeClr val="accent3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" name="Flowchart: Data 4"/>
          <p:cNvSpPr/>
          <p:nvPr/>
        </p:nvSpPr>
        <p:spPr>
          <a:xfrm rot="10800000">
            <a:off x="7220298" y="1099643"/>
            <a:ext cx="1966915" cy="5758229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0 w 10533"/>
              <a:gd name="connsiteY0" fmla="*/ 10000 h 10000"/>
              <a:gd name="connsiteX1" fmla="*/ 603 w 10533"/>
              <a:gd name="connsiteY1" fmla="*/ 20 h 10000"/>
              <a:gd name="connsiteX2" fmla="*/ 10533 w 10533"/>
              <a:gd name="connsiteY2" fmla="*/ 0 h 10000"/>
              <a:gd name="connsiteX3" fmla="*/ 728 w 10533"/>
              <a:gd name="connsiteY3" fmla="*/ 9919 h 10000"/>
              <a:gd name="connsiteX4" fmla="*/ 0 w 10533"/>
              <a:gd name="connsiteY4" fmla="*/ 10000 h 10000"/>
              <a:gd name="connsiteX0" fmla="*/ 0 w 10533"/>
              <a:gd name="connsiteY0" fmla="*/ 10000 h 10046"/>
              <a:gd name="connsiteX1" fmla="*/ 603 w 10533"/>
              <a:gd name="connsiteY1" fmla="*/ 20 h 10046"/>
              <a:gd name="connsiteX2" fmla="*/ 10533 w 10533"/>
              <a:gd name="connsiteY2" fmla="*/ 0 h 10046"/>
              <a:gd name="connsiteX3" fmla="*/ 728 w 10533"/>
              <a:gd name="connsiteY3" fmla="*/ 10046 h 10046"/>
              <a:gd name="connsiteX4" fmla="*/ 0 w 10533"/>
              <a:gd name="connsiteY4" fmla="*/ 10000 h 10046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822 w 10627"/>
              <a:gd name="connsiteY3" fmla="*/ 10046 h 10063"/>
              <a:gd name="connsiteX4" fmla="*/ 0 w 10627"/>
              <a:gd name="connsiteY4" fmla="*/ 10063 h 10063"/>
              <a:gd name="connsiteX0" fmla="*/ 0 w 10627"/>
              <a:gd name="connsiteY0" fmla="*/ 10063 h 10063"/>
              <a:gd name="connsiteX1" fmla="*/ 697 w 10627"/>
              <a:gd name="connsiteY1" fmla="*/ 20 h 10063"/>
              <a:gd name="connsiteX2" fmla="*/ 10627 w 10627"/>
              <a:gd name="connsiteY2" fmla="*/ 0 h 10063"/>
              <a:gd name="connsiteX3" fmla="*/ 775 w 10627"/>
              <a:gd name="connsiteY3" fmla="*/ 9898 h 10063"/>
              <a:gd name="connsiteX4" fmla="*/ 0 w 10627"/>
              <a:gd name="connsiteY4" fmla="*/ 10063 h 10063"/>
              <a:gd name="connsiteX0" fmla="*/ 0 w 11190"/>
              <a:gd name="connsiteY0" fmla="*/ 11142 h 11142"/>
              <a:gd name="connsiteX1" fmla="*/ 1260 w 11190"/>
              <a:gd name="connsiteY1" fmla="*/ 20 h 11142"/>
              <a:gd name="connsiteX2" fmla="*/ 11190 w 11190"/>
              <a:gd name="connsiteY2" fmla="*/ 0 h 11142"/>
              <a:gd name="connsiteX3" fmla="*/ 1338 w 11190"/>
              <a:gd name="connsiteY3" fmla="*/ 9898 h 11142"/>
              <a:gd name="connsiteX4" fmla="*/ 0 w 11190"/>
              <a:gd name="connsiteY4" fmla="*/ 11142 h 11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90" h="11142">
                <a:moveTo>
                  <a:pt x="0" y="11142"/>
                </a:moveTo>
                <a:cubicBezTo>
                  <a:pt x="300" y="7822"/>
                  <a:pt x="961" y="3340"/>
                  <a:pt x="1260" y="20"/>
                </a:cubicBezTo>
                <a:lnTo>
                  <a:pt x="11190" y="0"/>
                </a:lnTo>
                <a:lnTo>
                  <a:pt x="1338" y="9898"/>
                </a:lnTo>
                <a:lnTo>
                  <a:pt x="0" y="11142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203200" dist="1270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Flowchart: Data 4"/>
          <p:cNvSpPr/>
          <p:nvPr/>
        </p:nvSpPr>
        <p:spPr>
          <a:xfrm rot="10800000">
            <a:off x="7315068" y="1248344"/>
            <a:ext cx="1872146" cy="5625861"/>
          </a:xfrm>
          <a:custGeom>
            <a:avLst/>
            <a:gdLst>
              <a:gd name="connsiteX0" fmla="*/ 0 w 10000"/>
              <a:gd name="connsiteY0" fmla="*/ 10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8000 w 10000"/>
              <a:gd name="connsiteY3" fmla="*/ 10000 h 10000"/>
              <a:gd name="connsiteX4" fmla="*/ 0 w 10000"/>
              <a:gd name="connsiteY4" fmla="*/ 10000 h 10000"/>
              <a:gd name="connsiteX0" fmla="*/ 1411 w 8000"/>
              <a:gd name="connsiteY0" fmla="*/ 9980 h 10000"/>
              <a:gd name="connsiteX1" fmla="*/ 0 w 8000"/>
              <a:gd name="connsiteY1" fmla="*/ 0 h 10000"/>
              <a:gd name="connsiteX2" fmla="*/ 8000 w 8000"/>
              <a:gd name="connsiteY2" fmla="*/ 0 h 10000"/>
              <a:gd name="connsiteX3" fmla="*/ 6000 w 8000"/>
              <a:gd name="connsiteY3" fmla="*/ 10000 h 10000"/>
              <a:gd name="connsiteX4" fmla="*/ 1411 w 8000"/>
              <a:gd name="connsiteY4" fmla="*/ 9980 h 10000"/>
              <a:gd name="connsiteX0" fmla="*/ 0 w 8236"/>
              <a:gd name="connsiteY0" fmla="*/ 9980 h 10000"/>
              <a:gd name="connsiteX1" fmla="*/ 1449 w 8236"/>
              <a:gd name="connsiteY1" fmla="*/ 20 h 10000"/>
              <a:gd name="connsiteX2" fmla="*/ 8236 w 8236"/>
              <a:gd name="connsiteY2" fmla="*/ 0 h 10000"/>
              <a:gd name="connsiteX3" fmla="*/ 5736 w 8236"/>
              <a:gd name="connsiteY3" fmla="*/ 10000 h 10000"/>
              <a:gd name="connsiteX4" fmla="*/ 0 w 8236"/>
              <a:gd name="connsiteY4" fmla="*/ 9980 h 10000"/>
              <a:gd name="connsiteX0" fmla="*/ 0 w 8987"/>
              <a:gd name="connsiteY0" fmla="*/ 10000 h 10000"/>
              <a:gd name="connsiteX1" fmla="*/ 746 w 8987"/>
              <a:gd name="connsiteY1" fmla="*/ 20 h 10000"/>
              <a:gd name="connsiteX2" fmla="*/ 8987 w 8987"/>
              <a:gd name="connsiteY2" fmla="*/ 0 h 10000"/>
              <a:gd name="connsiteX3" fmla="*/ 5952 w 8987"/>
              <a:gd name="connsiteY3" fmla="*/ 10000 h 10000"/>
              <a:gd name="connsiteX4" fmla="*/ 0 w 8987"/>
              <a:gd name="connsiteY4" fmla="*/ 10000 h 10000"/>
              <a:gd name="connsiteX0" fmla="*/ 0 w 9499"/>
              <a:gd name="connsiteY0" fmla="*/ 10000 h 10000"/>
              <a:gd name="connsiteX1" fmla="*/ 329 w 9499"/>
              <a:gd name="connsiteY1" fmla="*/ 20 h 10000"/>
              <a:gd name="connsiteX2" fmla="*/ 9499 w 9499"/>
              <a:gd name="connsiteY2" fmla="*/ 0 h 10000"/>
              <a:gd name="connsiteX3" fmla="*/ 6122 w 9499"/>
              <a:gd name="connsiteY3" fmla="*/ 10000 h 10000"/>
              <a:gd name="connsiteX4" fmla="*/ 0 w 9499"/>
              <a:gd name="connsiteY4" fmla="*/ 10000 h 10000"/>
              <a:gd name="connsiteX0" fmla="*/ 249 w 9722"/>
              <a:gd name="connsiteY0" fmla="*/ 10020 h 10020"/>
              <a:gd name="connsiteX1" fmla="*/ 68 w 9722"/>
              <a:gd name="connsiteY1" fmla="*/ 20 h 10020"/>
              <a:gd name="connsiteX2" fmla="*/ 9722 w 9722"/>
              <a:gd name="connsiteY2" fmla="*/ 0 h 10020"/>
              <a:gd name="connsiteX3" fmla="*/ 6167 w 9722"/>
              <a:gd name="connsiteY3" fmla="*/ 10000 h 10020"/>
              <a:gd name="connsiteX4" fmla="*/ 249 w 9722"/>
              <a:gd name="connsiteY4" fmla="*/ 10020 h 1002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6364 w 10021"/>
              <a:gd name="connsiteY3" fmla="*/ 9980 h 10000"/>
              <a:gd name="connsiteX4" fmla="*/ 51 w 10021"/>
              <a:gd name="connsiteY4" fmla="*/ 10000 h 10000"/>
              <a:gd name="connsiteX0" fmla="*/ 51 w 10021"/>
              <a:gd name="connsiteY0" fmla="*/ 10000 h 10000"/>
              <a:gd name="connsiteX1" fmla="*/ 91 w 10021"/>
              <a:gd name="connsiteY1" fmla="*/ 20 h 10000"/>
              <a:gd name="connsiteX2" fmla="*/ 10021 w 10021"/>
              <a:gd name="connsiteY2" fmla="*/ 0 h 10000"/>
              <a:gd name="connsiteX3" fmla="*/ 216 w 10021"/>
              <a:gd name="connsiteY3" fmla="*/ 9919 h 10000"/>
              <a:gd name="connsiteX4" fmla="*/ 51 w 10021"/>
              <a:gd name="connsiteY4" fmla="*/ 10000 h 10000"/>
              <a:gd name="connsiteX0" fmla="*/ 13 w 10027"/>
              <a:gd name="connsiteY0" fmla="*/ 10039 h 10039"/>
              <a:gd name="connsiteX1" fmla="*/ 97 w 10027"/>
              <a:gd name="connsiteY1" fmla="*/ 20 h 10039"/>
              <a:gd name="connsiteX2" fmla="*/ 10027 w 10027"/>
              <a:gd name="connsiteY2" fmla="*/ 0 h 10039"/>
              <a:gd name="connsiteX3" fmla="*/ 222 w 10027"/>
              <a:gd name="connsiteY3" fmla="*/ 9919 h 10039"/>
              <a:gd name="connsiteX4" fmla="*/ 13 w 10027"/>
              <a:gd name="connsiteY4" fmla="*/ 10039 h 10039"/>
              <a:gd name="connsiteX0" fmla="*/ 0 w 10014"/>
              <a:gd name="connsiteY0" fmla="*/ 10068 h 10068"/>
              <a:gd name="connsiteX1" fmla="*/ 121 w 10014"/>
              <a:gd name="connsiteY1" fmla="*/ 0 h 10068"/>
              <a:gd name="connsiteX2" fmla="*/ 10014 w 10014"/>
              <a:gd name="connsiteY2" fmla="*/ 29 h 10068"/>
              <a:gd name="connsiteX3" fmla="*/ 209 w 10014"/>
              <a:gd name="connsiteY3" fmla="*/ 9948 h 10068"/>
              <a:gd name="connsiteX4" fmla="*/ 0 w 10014"/>
              <a:gd name="connsiteY4" fmla="*/ 10068 h 1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14" h="10068">
                <a:moveTo>
                  <a:pt x="0" y="10068"/>
                </a:moveTo>
                <a:cubicBezTo>
                  <a:pt x="300" y="6748"/>
                  <a:pt x="-178" y="3320"/>
                  <a:pt x="121" y="0"/>
                </a:cubicBezTo>
                <a:lnTo>
                  <a:pt x="10014" y="29"/>
                </a:lnTo>
                <a:lnTo>
                  <a:pt x="209" y="9948"/>
                </a:lnTo>
                <a:lnTo>
                  <a:pt x="0" y="10068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2921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4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22" grpId="0" animBg="1"/>
      <p:bldP spid="4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Exemple </a:t>
            </a:r>
            <a:r>
              <a:rPr lang="fr-CA" dirty="0" err="1">
                <a:solidFill>
                  <a:schemeClr val="accent2"/>
                </a:solidFill>
              </a:rPr>
              <a:t>ViewBag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14930-C0DA-45A1-A93D-BE282F1F8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112946"/>
            <a:ext cx="8701726" cy="381001"/>
          </a:xfrm>
        </p:spPr>
        <p:txBody>
          <a:bodyPr>
            <a:normAutofit lnSpcReduction="10000"/>
          </a:bodyPr>
          <a:lstStyle/>
          <a:p>
            <a:r>
              <a:rPr lang="fr-CA" sz="2000" i="1" dirty="0"/>
              <a:t>Pas la meilleure façon d’afficher des listes contenant des données du model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12E237-6A89-4123-B38C-5612E22B6B72}"/>
              </a:ext>
            </a:extLst>
          </p:cNvPr>
          <p:cNvSpPr txBox="1"/>
          <p:nvPr/>
        </p:nvSpPr>
        <p:spPr>
          <a:xfrm>
            <a:off x="457200" y="4685170"/>
            <a:ext cx="845820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CategoryId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asp-items</a:t>
            </a:r>
            <a:r>
              <a:rPr lang="en-US" sz="14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ViewBag.</a:t>
            </a:r>
            <a:r>
              <a:rPr lang="en-US" sz="1400" b="0" dirty="0" err="1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b="0" dirty="0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--Select Category--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906F7A3-58D8-4E6A-A391-E0F17D8EFC4F}"/>
              </a:ext>
            </a:extLst>
          </p:cNvPr>
          <p:cNvSpPr txBox="1"/>
          <p:nvPr/>
        </p:nvSpPr>
        <p:spPr>
          <a:xfrm>
            <a:off x="437561" y="2073896"/>
            <a:ext cx="845820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db.Category.Select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i.Name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Value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i.Id.ToString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ViewBag.CategoryDropDown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Product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Product();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91F17962-7FBA-4147-9865-75A258533320}"/>
              </a:ext>
            </a:extLst>
          </p:cNvPr>
          <p:cNvSpPr txBox="1"/>
          <p:nvPr/>
        </p:nvSpPr>
        <p:spPr>
          <a:xfrm>
            <a:off x="381000" y="1663248"/>
            <a:ext cx="11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CF7605C-156F-44F5-BBB4-95AD249B5A65}"/>
              </a:ext>
            </a:extLst>
          </p:cNvPr>
          <p:cNvSpPr txBox="1"/>
          <p:nvPr/>
        </p:nvSpPr>
        <p:spPr>
          <a:xfrm>
            <a:off x="381000" y="4315838"/>
            <a:ext cx="66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chemeClr val="accent1"/>
                </a:solidFill>
              </a:rPr>
              <a:t>View</a:t>
            </a:r>
            <a:endParaRPr lang="fr-CA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493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Exemple </a:t>
            </a:r>
            <a:r>
              <a:rPr lang="fr-CA" dirty="0" err="1">
                <a:solidFill>
                  <a:schemeClr val="accent2"/>
                </a:solidFill>
              </a:rPr>
              <a:t>ViewData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14930-C0DA-45A1-A93D-BE282F1F8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97439"/>
            <a:ext cx="9067800" cy="702297"/>
          </a:xfrm>
        </p:spPr>
        <p:txBody>
          <a:bodyPr>
            <a:normAutofit/>
          </a:bodyPr>
          <a:lstStyle/>
          <a:p>
            <a:r>
              <a:rPr lang="fr-CA" sz="2000" i="1" dirty="0"/>
              <a:t>Pas la meilleure façon d’afficher des listes contenant des données du model</a:t>
            </a:r>
          </a:p>
          <a:p>
            <a:endParaRPr lang="fr-CA" sz="20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012E237-6A89-4123-B38C-5612E22B6B72}"/>
              </a:ext>
            </a:extLst>
          </p:cNvPr>
          <p:cNvSpPr txBox="1"/>
          <p:nvPr/>
        </p:nvSpPr>
        <p:spPr>
          <a:xfrm>
            <a:off x="457200" y="4374040"/>
            <a:ext cx="8458200" cy="116955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fr-CA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CA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="col-8"&gt;</a:t>
            </a:r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asp-for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CategoryId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8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asp-items</a:t>
            </a:r>
            <a:r>
              <a:rPr lang="en-US" sz="1400" b="0" dirty="0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1400" b="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ViewData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400" b="0" dirty="0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 err="1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b="0" dirty="0">
                <a:solidFill>
                  <a:srgbClr val="A31515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en-US" sz="1400" b="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FF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400" b="0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="form-control"&gt;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disabled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selected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400" b="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--Select Category--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option</a:t>
            </a:r>
            <a:r>
              <a:rPr lang="en-US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b="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fr-CA" sz="1400" b="0" dirty="0">
                <a:solidFill>
                  <a:srgbClr val="8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fr-CA" sz="1400" b="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14255E-38D0-493B-A522-59594BE72621}"/>
              </a:ext>
            </a:extLst>
          </p:cNvPr>
          <p:cNvSpPr txBox="1"/>
          <p:nvPr/>
        </p:nvSpPr>
        <p:spPr>
          <a:xfrm>
            <a:off x="457200" y="1676400"/>
            <a:ext cx="8458200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_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db.Category.Select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</a:t>
            </a:r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SelectListItem</a:t>
            </a:r>
            <a:endParaRPr lang="en-US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i.Name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Value =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i.Id.ToString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});</a:t>
            </a:r>
          </a:p>
          <a:p>
            <a:endParaRPr lang="fr-CA" sz="14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ViewData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CA" sz="1400" dirty="0" err="1">
                <a:solidFill>
                  <a:srgbClr val="A31515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CategoryDropDown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Product </a:t>
            </a:r>
            <a:r>
              <a:rPr lang="fr-CA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product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Product();</a:t>
            </a:r>
            <a:endParaRPr lang="fr-CA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61460B-293E-4C8B-AFBF-6DF308CAE2CC}"/>
              </a:ext>
            </a:extLst>
          </p:cNvPr>
          <p:cNvSpPr txBox="1"/>
          <p:nvPr/>
        </p:nvSpPr>
        <p:spPr>
          <a:xfrm>
            <a:off x="395819" y="1364378"/>
            <a:ext cx="11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E9155-1767-42AC-B40A-8AFC8061FC2E}"/>
              </a:ext>
            </a:extLst>
          </p:cNvPr>
          <p:cNvSpPr txBox="1"/>
          <p:nvPr/>
        </p:nvSpPr>
        <p:spPr>
          <a:xfrm>
            <a:off x="380999" y="4011030"/>
            <a:ext cx="66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chemeClr val="accent1"/>
                </a:solidFill>
              </a:rPr>
              <a:t>View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9" name="Légende : double flèche courbée 8">
            <a:extLst>
              <a:ext uri="{FF2B5EF4-FFF2-40B4-BE49-F238E27FC236}">
                <a16:creationId xmlns:a16="http://schemas.microsoft.com/office/drawing/2014/main" id="{CC085228-645B-43DF-9BBF-CEED6FFE743F}"/>
              </a:ext>
            </a:extLst>
          </p:cNvPr>
          <p:cNvSpPr/>
          <p:nvPr/>
        </p:nvSpPr>
        <p:spPr>
          <a:xfrm>
            <a:off x="1143000" y="3767429"/>
            <a:ext cx="2438400" cy="369332"/>
          </a:xfrm>
          <a:prstGeom prst="borderCallout3">
            <a:avLst>
              <a:gd name="adj1" fmla="val 46826"/>
              <a:gd name="adj2" fmla="val -1374"/>
              <a:gd name="adj3" fmla="val 18750"/>
              <a:gd name="adj4" fmla="val -16667"/>
              <a:gd name="adj5" fmla="val 113605"/>
              <a:gd name="adj6" fmla="val -39277"/>
              <a:gd name="adj7" fmla="val 288994"/>
              <a:gd name="adj8" fmla="val -21539"/>
            </a:avLst>
          </a:prstGeom>
          <a:ln w="28575">
            <a:solidFill>
              <a:schemeClr val="accent3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Conversion obligatoire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3DCDBE0-2482-4652-AB80-F807984C9B82}"/>
              </a:ext>
            </a:extLst>
          </p:cNvPr>
          <p:cNvSpPr txBox="1"/>
          <p:nvPr/>
        </p:nvSpPr>
        <p:spPr>
          <a:xfrm>
            <a:off x="1483570" y="5626981"/>
            <a:ext cx="57912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@ViewData[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"Title"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–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CrazyBooks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&lt;/</a:t>
            </a:r>
            <a:r>
              <a:rPr lang="en-US" sz="1400" dirty="0">
                <a:solidFill>
                  <a:srgbClr val="8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title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50747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Exemple </a:t>
            </a:r>
            <a:r>
              <a:rPr lang="fr-CA" dirty="0" err="1">
                <a:solidFill>
                  <a:schemeClr val="accent2"/>
                </a:solidFill>
              </a:rPr>
              <a:t>ViewTemp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C914930-C0DA-45A1-A93D-BE282F1F8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2400" y="995362"/>
            <a:ext cx="9067800" cy="464174"/>
          </a:xfrm>
        </p:spPr>
        <p:txBody>
          <a:bodyPr>
            <a:normAutofit/>
          </a:bodyPr>
          <a:lstStyle/>
          <a:p>
            <a:r>
              <a:rPr lang="fr-CA" sz="2000" i="1" dirty="0"/>
              <a:t>Passer le message reçu après les opérations à la </a:t>
            </a:r>
            <a:r>
              <a:rPr lang="fr-CA" sz="2000" i="1" dirty="0" err="1"/>
              <a:t>View</a:t>
            </a:r>
            <a:endParaRPr lang="fr-CA" sz="2000" i="1" dirty="0"/>
          </a:p>
          <a:p>
            <a:endParaRPr lang="fr-CA" sz="2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914255E-38D0-493B-A522-59594BE72621}"/>
              </a:ext>
            </a:extLst>
          </p:cNvPr>
          <p:cNvSpPr txBox="1"/>
          <p:nvPr/>
        </p:nvSpPr>
        <p:spPr>
          <a:xfrm>
            <a:off x="457200" y="1454689"/>
            <a:ext cx="8458200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//POST - CREATE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…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ModelState.IsValid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//validation côté serveur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unitOfWork.Category.Add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_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unitOfWork.SaveChanges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 </a:t>
            </a:r>
          </a:p>
          <a:p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Passage de la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stringMagique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 au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TempData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 pour appeler les notifications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TempData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"Success"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"Category created </a:t>
            </a:r>
            <a:r>
              <a:rPr lang="en-US" sz="1400" dirty="0" err="1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Successully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RedirectToAction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"Index"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 Passage de la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stringMagique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 au </a:t>
            </a:r>
            <a:r>
              <a:rPr lang="fr-CA" sz="1400" dirty="0" err="1">
                <a:solidFill>
                  <a:srgbClr val="008000"/>
                </a:solidFill>
                <a:latin typeface="Consolas" panose="020B0609020204030204" pitchFamily="49" charset="0"/>
              </a:rPr>
              <a:t>TempData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 pour appeler les notifications</a:t>
            </a:r>
            <a:endParaRPr lang="fr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TempData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"Error"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 = </a:t>
            </a:r>
            <a:r>
              <a:rPr lang="en-US" sz="140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"Error while creating Category"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</a:p>
          <a:p>
            <a:r>
              <a:rPr lang="fr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View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  <a:r>
              <a:rPr lang="fr-CA" sz="1400" dirty="0">
                <a:solidFill>
                  <a:srgbClr val="008000"/>
                </a:solidFill>
                <a:latin typeface="Consolas" panose="020B0609020204030204" pitchFamily="49" charset="0"/>
              </a:rPr>
              <a:t>//retourne l'objet pour avoir les données et messages d'erreur</a:t>
            </a:r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fr-CA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61460B-293E-4C8B-AFBF-6DF308CAE2CC}"/>
              </a:ext>
            </a:extLst>
          </p:cNvPr>
          <p:cNvSpPr txBox="1"/>
          <p:nvPr/>
        </p:nvSpPr>
        <p:spPr>
          <a:xfrm>
            <a:off x="290554" y="1150340"/>
            <a:ext cx="1143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1"/>
                </a:solidFill>
              </a:rPr>
              <a:t>Controller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5FE9155-1767-42AC-B40A-8AFC8061FC2E}"/>
              </a:ext>
            </a:extLst>
          </p:cNvPr>
          <p:cNvSpPr txBox="1"/>
          <p:nvPr/>
        </p:nvSpPr>
        <p:spPr>
          <a:xfrm>
            <a:off x="530716" y="4637174"/>
            <a:ext cx="66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 err="1">
                <a:solidFill>
                  <a:schemeClr val="accent1"/>
                </a:solidFill>
              </a:rPr>
              <a:t>View</a:t>
            </a:r>
            <a:endParaRPr lang="fr-CA" b="1" dirty="0">
              <a:solidFill>
                <a:schemeClr val="accent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BA735E3-6D29-4A3E-996B-796E0085EB73}"/>
              </a:ext>
            </a:extLst>
          </p:cNvPr>
          <p:cNvSpPr txBox="1"/>
          <p:nvPr/>
        </p:nvSpPr>
        <p:spPr>
          <a:xfrm>
            <a:off x="1828800" y="4419600"/>
            <a:ext cx="4724400" cy="212365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Success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!= </a:t>
            </a:r>
            <a:r>
              <a:rPr lang="fr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…..</a:t>
            </a:r>
            <a:endParaRPr lang="fr-CA" sz="1200" dirty="0">
              <a:solidFill>
                <a:srgbClr val="FF000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 marL="449580"/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toastr.success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Success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fr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en-US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 != 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….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toastr.error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@</a:t>
            </a:r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TempData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Error</a:t>
            </a:r>
            <a:r>
              <a:rPr lang="en-US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]</a:t>
            </a:r>
            <a:r>
              <a:rPr lang="en-US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'</a:t>
            </a:r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49580"/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script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fr-CA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Vague 12">
            <a:extLst>
              <a:ext uri="{FF2B5EF4-FFF2-40B4-BE49-F238E27FC236}">
                <a16:creationId xmlns:a16="http://schemas.microsoft.com/office/drawing/2014/main" id="{B4736CBA-15FB-48C2-8B5E-6B88A6385CC1}"/>
              </a:ext>
            </a:extLst>
          </p:cNvPr>
          <p:cNvSpPr/>
          <p:nvPr/>
        </p:nvSpPr>
        <p:spPr>
          <a:xfrm rot="965493">
            <a:off x="6840962" y="4649183"/>
            <a:ext cx="1624470" cy="1296482"/>
          </a:xfrm>
          <a:prstGeom prst="wav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1"/>
                </a:solidFill>
              </a:rPr>
              <a:t>Plus tard: </a:t>
            </a:r>
            <a:r>
              <a:rPr lang="en-CA" sz="1400" dirty="0" err="1">
                <a:solidFill>
                  <a:schemeClr val="bg1"/>
                </a:solidFill>
              </a:rPr>
              <a:t>ThirdParty</a:t>
            </a:r>
            <a:r>
              <a:rPr lang="en-CA" sz="1400" dirty="0">
                <a:solidFill>
                  <a:schemeClr val="bg1"/>
                </a:solidFill>
              </a:rPr>
              <a:t> et Partial View</a:t>
            </a:r>
            <a:endParaRPr lang="fr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4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D155FA-064B-4317-B89F-C7FB983498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BB1B4AD-9396-4B59-8AF7-9C225109842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BC8EA1-9165-4A73-8519-10BD5A7A360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7744</TotalTime>
  <Words>2567</Words>
  <Application>Microsoft Office PowerPoint</Application>
  <PresentationFormat>Affichage à l'écran (4:3)</PresentationFormat>
  <Paragraphs>427</Paragraphs>
  <Slides>32</Slides>
  <Notes>15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0" baseType="lpstr">
      <vt:lpstr>Amasis MT Pro Medium</vt:lpstr>
      <vt:lpstr>Arial</vt:lpstr>
      <vt:lpstr>Calibri</vt:lpstr>
      <vt:lpstr>Consolas</vt:lpstr>
      <vt:lpstr>Courier New</vt:lpstr>
      <vt:lpstr>Franklin Gothic Heavy</vt:lpstr>
      <vt:lpstr>Impact</vt:lpstr>
      <vt:lpstr>Office Theme</vt:lpstr>
      <vt:lpstr>Présentation PowerPoint</vt:lpstr>
      <vt:lpstr>Dernier laboratoire</vt:lpstr>
      <vt:lpstr>Programmation Web Transactionnelle</vt:lpstr>
      <vt:lpstr>Présentation PowerPoint</vt:lpstr>
      <vt:lpstr>MVC Patterns échanges de données:Models</vt:lpstr>
      <vt:lpstr>Présentation PowerPoint</vt:lpstr>
      <vt:lpstr>Exemple ViewBag</vt:lpstr>
      <vt:lpstr>Exemple ViewData</vt:lpstr>
      <vt:lpstr>Exemple ViewTemp</vt:lpstr>
      <vt:lpstr>Problèmes avec View Non fortement typée</vt:lpstr>
      <vt:lpstr>Présentation PowerPoint</vt:lpstr>
      <vt:lpstr>Partial Views</vt:lpstr>
      <vt:lpstr>Partial View</vt:lpstr>
      <vt:lpstr>Partial View: Exemple</vt:lpstr>
      <vt:lpstr>Présentation PowerPoint</vt:lpstr>
      <vt:lpstr>Présentation PowerPoint</vt:lpstr>
      <vt:lpstr>View Models avantages</vt:lpstr>
      <vt:lpstr>View Models</vt:lpstr>
      <vt:lpstr>Créer un View Model pour…</vt:lpstr>
      <vt:lpstr>Bonnes pratiques</vt:lpstr>
      <vt:lpstr>Présentation PowerPoint</vt:lpstr>
      <vt:lpstr>View Model Exemple : Classe principale et classes liées</vt:lpstr>
      <vt:lpstr>View Model Exemple : Classe principale et classes liées</vt:lpstr>
      <vt:lpstr>Présentation PowerPoint</vt:lpstr>
      <vt:lpstr>View Model Exemple : Master-Details</vt:lpstr>
      <vt:lpstr>Présentation PowerPoint</vt:lpstr>
      <vt:lpstr>View Model Exemple : Plusieurs listes</vt:lpstr>
      <vt:lpstr>View Model Exemple : Plusieurs listes</vt:lpstr>
      <vt:lpstr>View Model Exemple : Plusieurs listes</vt:lpstr>
      <vt:lpstr>View Model Exemple : Plusieurs listes</vt:lpstr>
      <vt:lpstr>Problème: écrire un tagTwitter ou Courriel dans View @</vt:lpstr>
      <vt:lpstr>Problème: écrire un tagTwitter ou Courriel dans View @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Giroux Veilleux Thierry</cp:lastModifiedBy>
  <cp:revision>108</cp:revision>
  <dcterms:created xsi:type="dcterms:W3CDTF">2012-04-23T14:57:20Z</dcterms:created>
  <dcterms:modified xsi:type="dcterms:W3CDTF">2021-10-27T10:09:17Z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